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1099" r:id="rId3"/>
    <p:sldId id="1100" r:id="rId4"/>
    <p:sldId id="1106" r:id="rId5"/>
    <p:sldId id="1116" r:id="rId6"/>
    <p:sldId id="1101" r:id="rId7"/>
    <p:sldId id="1107" r:id="rId8"/>
    <p:sldId id="1103" r:id="rId9"/>
    <p:sldId id="1108" r:id="rId10"/>
    <p:sldId id="1102" r:id="rId11"/>
    <p:sldId id="1110" r:id="rId12"/>
    <p:sldId id="1105" r:id="rId13"/>
    <p:sldId id="1104" r:id="rId14"/>
    <p:sldId id="1112" r:id="rId15"/>
    <p:sldId id="1113" r:id="rId16"/>
    <p:sldId id="1115" r:id="rId17"/>
    <p:sldId id="111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29" autoAdjust="0"/>
  </p:normalViewPr>
  <p:slideViewPr>
    <p:cSldViewPr snapToGrid="0">
      <p:cViewPr>
        <p:scale>
          <a:sx n="70" d="100"/>
          <a:sy n="70" d="100"/>
        </p:scale>
        <p:origin x="468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Sheltered Homeless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2022</c:v>
                </c:pt>
              </c:numCache>
            </c:num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1755</c:v>
                </c:pt>
                <c:pt idx="1">
                  <c:v>1982</c:v>
                </c:pt>
                <c:pt idx="2">
                  <c:v>2074</c:v>
                </c:pt>
                <c:pt idx="3">
                  <c:v>2006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4-42D9-BE63-173E31AC36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Unsheltered Homeless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2022</c:v>
                </c:pt>
              </c:numCache>
            </c:num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796</c:v>
                </c:pt>
                <c:pt idx="1">
                  <c:v>1259</c:v>
                </c:pt>
                <c:pt idx="2">
                  <c:v>1259</c:v>
                </c:pt>
                <c:pt idx="3">
                  <c:v>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D4-42D9-BE63-173E31AC3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3704991"/>
        <c:axId val="534565055"/>
      </c:barChart>
      <c:catAx>
        <c:axId val="933704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565055"/>
        <c:crosses val="autoZero"/>
        <c:auto val="1"/>
        <c:lblAlgn val="ctr"/>
        <c:lblOffset val="100"/>
        <c:noMultiLvlLbl val="0"/>
      </c:catAx>
      <c:valAx>
        <c:axId val="534565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3704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New Mexico's Homeless Population by Category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Families with Children</c:v>
                </c:pt>
                <c:pt idx="1">
                  <c:v>Unaccompanied Homeless Youth</c:v>
                </c:pt>
                <c:pt idx="2">
                  <c:v>Veterans</c:v>
                </c:pt>
                <c:pt idx="3">
                  <c:v>Chronically Homeless Individuals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0.43337066069428892</c:v>
                </c:pt>
                <c:pt idx="1">
                  <c:v>7.8387458006718924E-2</c:v>
                </c:pt>
                <c:pt idx="2">
                  <c:v>5.0951847704367302E-2</c:v>
                </c:pt>
                <c:pt idx="3">
                  <c:v>0.39977603583426652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7-4054-9180-9E030F6E7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7687744"/>
        <c:axId val="1538877408"/>
      </c:barChart>
      <c:catAx>
        <c:axId val="207768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877408"/>
        <c:crosses val="autoZero"/>
        <c:auto val="1"/>
        <c:lblAlgn val="ctr"/>
        <c:lblOffset val="100"/>
        <c:noMultiLvlLbl val="0"/>
      </c:catAx>
      <c:valAx>
        <c:axId val="153887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68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Homelessness by Gender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0D3-42AC-A8E3-4BEDA3E72C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D3-42AC-A8E3-4BEDA3E72C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D3-42AC-A8E3-4BEDA3E72C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0D3-42AC-A8E3-4BEDA3E72C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D3-42AC-A8E3-4BEDA3E72C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0D3-42AC-A8E3-4BEDA3E72CD2}"/>
              </c:ext>
            </c:extLst>
          </c:dPt>
          <c:dLbls>
            <c:dLbl>
              <c:idx val="0"/>
              <c:layout>
                <c:manualLayout>
                  <c:x val="0.10331049844751299"/>
                  <c:y val="-1.35018764418834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D3-42AC-A8E3-4BEDA3E72CD2}"/>
                </c:ext>
              </c:extLst>
            </c:dLbl>
            <c:dLbl>
              <c:idx val="1"/>
              <c:layout>
                <c:manualLayout>
                  <c:x val="-9.432697684338151E-2"/>
                  <c:y val="8.101125865130075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D3-42AC-A8E3-4BEDA3E72CD2}"/>
                </c:ext>
              </c:extLst>
            </c:dLbl>
            <c:dLbl>
              <c:idx val="2"/>
              <c:layout>
                <c:manualLayout>
                  <c:x val="-0.14167988935172304"/>
                  <c:y val="-0.1618185310902968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D3-42AC-A8E3-4BEDA3E72CD2}"/>
                </c:ext>
              </c:extLst>
            </c:dLbl>
            <c:dLbl>
              <c:idx val="3"/>
              <c:layout>
                <c:manualLayout>
                  <c:x val="2.8168223790883549E-2"/>
                  <c:y val="-5.40074150005447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D3-42AC-A8E3-4BEDA3E72CD2}"/>
                </c:ext>
              </c:extLst>
            </c:dLbl>
            <c:dLbl>
              <c:idx val="4"/>
              <c:layout>
                <c:manualLayout>
                  <c:x val="6.0201347315925087E-2"/>
                  <c:y val="0.1195654320024101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D3-42AC-A8E3-4BEDA3E72CD2}"/>
                </c:ext>
              </c:extLst>
            </c:dLbl>
            <c:dLbl>
              <c:idx val="5"/>
              <c:layout>
                <c:manualLayout>
                  <c:x val="8.5441587547479714E-2"/>
                  <c:y val="0.2580335173262513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D3-42AC-A8E3-4BEDA3E72CD2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  <c:pt idx="3">
                  <c:v>Questioning</c:v>
                </c:pt>
                <c:pt idx="4">
                  <c:v>No Single Gender</c:v>
                </c:pt>
                <c:pt idx="5">
                  <c:v>N/A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0.52890000000000004</c:v>
                </c:pt>
                <c:pt idx="1">
                  <c:v>0.44140000000000001</c:v>
                </c:pt>
                <c:pt idx="2">
                  <c:v>4.7000000000000002E-3</c:v>
                </c:pt>
                <c:pt idx="3">
                  <c:v>2.0000000000000001E-4</c:v>
                </c:pt>
                <c:pt idx="4">
                  <c:v>1.5E-3</c:v>
                </c:pt>
                <c:pt idx="5">
                  <c:v>2.3300000000000001E-2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3-42AC-A8E3-4BEDA3E72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Homelessness by 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Under 5</c:v>
                </c:pt>
                <c:pt idx="1">
                  <c:v>5 -13</c:v>
                </c:pt>
                <c:pt idx="2">
                  <c:v>13 - 17</c:v>
                </c:pt>
                <c:pt idx="3">
                  <c:v>18 - 24</c:v>
                </c:pt>
                <c:pt idx="4">
                  <c:v>25 - 34</c:v>
                </c:pt>
                <c:pt idx="5">
                  <c:v>35 - 44</c:v>
                </c:pt>
                <c:pt idx="6">
                  <c:v>45 - 54</c:v>
                </c:pt>
                <c:pt idx="7">
                  <c:v>55 - 61</c:v>
                </c:pt>
                <c:pt idx="8">
                  <c:v>62+</c:v>
                </c:pt>
                <c:pt idx="9">
                  <c:v>N/A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5.6000000000000001E-2</c:v>
                </c:pt>
                <c:pt idx="1">
                  <c:v>9.1999999999999998E-2</c:v>
                </c:pt>
                <c:pt idx="2">
                  <c:v>5.7000000000000002E-2</c:v>
                </c:pt>
                <c:pt idx="3">
                  <c:v>7.1999999999999995E-2</c:v>
                </c:pt>
                <c:pt idx="4">
                  <c:v>0.158</c:v>
                </c:pt>
                <c:pt idx="5">
                  <c:v>0.19600000000000001</c:v>
                </c:pt>
                <c:pt idx="6">
                  <c:v>0.153</c:v>
                </c:pt>
                <c:pt idx="7" formatCode="0%">
                  <c:v>0.1</c:v>
                </c:pt>
                <c:pt idx="8">
                  <c:v>8.2000000000000003E-2</c:v>
                </c:pt>
                <c:pt idx="9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1-4A7F-9E89-3E876A0DD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2394879"/>
        <c:axId val="1962402079"/>
      </c:barChart>
      <c:catAx>
        <c:axId val="196239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2402079"/>
        <c:crosses val="autoZero"/>
        <c:auto val="1"/>
        <c:lblAlgn val="ctr"/>
        <c:lblOffset val="100"/>
        <c:noMultiLvlLbl val="0"/>
      </c:catAx>
      <c:valAx>
        <c:axId val="19624020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962394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Mexico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With a hearing difficulty</c:v>
                </c:pt>
                <c:pt idx="1">
                  <c:v>With a vision difficulty</c:v>
                </c:pt>
                <c:pt idx="2">
                  <c:v>With a cognitive difficulty</c:v>
                </c:pt>
                <c:pt idx="3">
                  <c:v>With an ambulatory difficulty</c:v>
                </c:pt>
                <c:pt idx="4">
                  <c:v>With a self-care difficulty</c:v>
                </c:pt>
                <c:pt idx="5">
                  <c:v>With an independent living difficulty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5.0999999999999997E-2</c:v>
                </c:pt>
                <c:pt idx="1">
                  <c:v>3.2000000000000001E-2</c:v>
                </c:pt>
                <c:pt idx="2">
                  <c:v>6.6000000000000003E-2</c:v>
                </c:pt>
                <c:pt idx="3">
                  <c:v>8.2000000000000003E-2</c:v>
                </c:pt>
                <c:pt idx="4">
                  <c:v>3.3000000000000002E-2</c:v>
                </c:pt>
                <c:pt idx="5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5-4293-9FBE-420FAF35B4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With a hearing difficulty</c:v>
                </c:pt>
                <c:pt idx="1">
                  <c:v>With a vision difficulty</c:v>
                </c:pt>
                <c:pt idx="2">
                  <c:v>With a cognitive difficulty</c:v>
                </c:pt>
                <c:pt idx="3">
                  <c:v>With an ambulatory difficulty</c:v>
                </c:pt>
                <c:pt idx="4">
                  <c:v>With a self-care difficulty</c:v>
                </c:pt>
                <c:pt idx="5">
                  <c:v>With an independent living difficulty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3.5999999999999997E-2</c:v>
                </c:pt>
                <c:pt idx="1">
                  <c:v>2.5000000000000001E-2</c:v>
                </c:pt>
                <c:pt idx="2">
                  <c:v>5.3999999999999999E-2</c:v>
                </c:pt>
                <c:pt idx="3">
                  <c:v>6.6000000000000003E-2</c:v>
                </c:pt>
                <c:pt idx="4">
                  <c:v>2.5000000000000001E-2</c:v>
                </c:pt>
                <c:pt idx="5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5-4293-9FBE-420FAF35B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3367280"/>
        <c:axId val="1993364400"/>
      </c:barChart>
      <c:catAx>
        <c:axId val="199336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364400"/>
        <c:crosses val="autoZero"/>
        <c:auto val="1"/>
        <c:lblAlgn val="ctr"/>
        <c:lblOffset val="100"/>
        <c:noMultiLvlLbl val="0"/>
      </c:catAx>
      <c:valAx>
        <c:axId val="199336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36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29: Cost Burden for New Mexico Renter Households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A1-4315-BBC7-BE0D0513F4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A1-4315-BBC7-BE0D0513F4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A1-4315-BBC7-BE0D0513F473}"/>
              </c:ext>
            </c:extLst>
          </c:dPt>
          <c:dLbls>
            <c:dLbl>
              <c:idx val="0"/>
              <c:layout>
                <c:manualLayout>
                  <c:x val="-0.1181176689197037"/>
                  <c:y val="-4.99152112158819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A1-4315-BBC7-BE0D0513F473}"/>
                </c:ext>
              </c:extLst>
            </c:dLbl>
            <c:dLbl>
              <c:idx val="1"/>
              <c:layout>
                <c:manualLayout>
                  <c:x val="-3.0634742085810702E-2"/>
                  <c:y val="0.126189304461942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A1-4315-BBC7-BE0D0513F473}"/>
                </c:ext>
              </c:extLst>
            </c:dLbl>
            <c:dLbl>
              <c:idx val="2"/>
              <c:layout>
                <c:manualLayout>
                  <c:x val="1.3670901756749424E-2"/>
                  <c:y val="0.190994675048334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A1-4315-BBC7-BE0D0513F473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Cost burdened</c:v>
                </c:pt>
                <c:pt idx="1">
                  <c:v>Severly cost burdened</c:v>
                </c:pt>
                <c:pt idx="2">
                  <c:v>Not cost burdened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54537</c:v>
                </c:pt>
                <c:pt idx="1">
                  <c:v>54074</c:v>
                </c:pt>
                <c:pt idx="2">
                  <c:v>143742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A1-4315-BBC7-BE0D0513F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Eviction Cases in New Mexico,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February </c:v>
                </c:pt>
                <c:pt idx="1">
                  <c:v>March</c:v>
                </c:pt>
                <c:pt idx="2">
                  <c:v>April</c:v>
                </c:pt>
                <c:pt idx="3">
                  <c:v>May </c:v>
                </c:pt>
                <c:pt idx="4">
                  <c:v>June</c:v>
                </c:pt>
                <c:pt idx="5">
                  <c:v>July</c:v>
                </c:pt>
                <c:pt idx="6">
                  <c:v>August</c:v>
                </c:pt>
                <c:pt idx="7">
                  <c:v>September</c:v>
                </c:pt>
                <c:pt idx="8">
                  <c:v>October</c:v>
                </c:pt>
                <c:pt idx="9">
                  <c:v>November</c:v>
                </c:pt>
                <c:pt idx="10">
                  <c:v>December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39</c:v>
                </c:pt>
                <c:pt idx="1">
                  <c:v>25</c:v>
                </c:pt>
                <c:pt idx="2">
                  <c:v>609</c:v>
                </c:pt>
                <c:pt idx="3">
                  <c:v>851</c:v>
                </c:pt>
                <c:pt idx="4">
                  <c:v>904</c:v>
                </c:pt>
                <c:pt idx="5" formatCode="#,##0">
                  <c:v>1132</c:v>
                </c:pt>
                <c:pt idx="6" formatCode="#,##0">
                  <c:v>1379</c:v>
                </c:pt>
                <c:pt idx="7" formatCode="#,##0">
                  <c:v>1148</c:v>
                </c:pt>
                <c:pt idx="8" formatCode="#,##0">
                  <c:v>1159</c:v>
                </c:pt>
                <c:pt idx="9" formatCode="#,##0">
                  <c:v>1115</c:v>
                </c:pt>
                <c:pt idx="10" formatCode="#,##0">
                  <c:v>1172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E-4EC9-AFE9-93B874F35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0593743"/>
        <c:axId val="1060586543"/>
      </c:barChart>
      <c:catAx>
        <c:axId val="1060593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0586543"/>
        <c:crosses val="autoZero"/>
        <c:auto val="1"/>
        <c:lblAlgn val="ctr"/>
        <c:lblOffset val="100"/>
        <c:noMultiLvlLbl val="0"/>
      </c:catAx>
      <c:valAx>
        <c:axId val="106058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0593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Unit Structures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4285</c:v>
                </c:pt>
                <c:pt idx="1">
                  <c:v>4418</c:v>
                </c:pt>
                <c:pt idx="2">
                  <c:v>5465</c:v>
                </c:pt>
                <c:pt idx="3">
                  <c:v>7331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A7-4729-ABE0-EE1E03BAAA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or More Unit Structures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735</c:v>
                </c:pt>
                <c:pt idx="1">
                  <c:v>801</c:v>
                </c:pt>
                <c:pt idx="2">
                  <c:v>2288</c:v>
                </c:pt>
                <c:pt idx="3">
                  <c:v>1476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A7-4729-ABE0-EE1E03BAA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72387983"/>
        <c:axId val="2128141855"/>
      </c:barChart>
      <c:catAx>
        <c:axId val="1872387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141855"/>
        <c:crosses val="autoZero"/>
        <c:auto val="1"/>
        <c:lblAlgn val="ctr"/>
        <c:lblOffset val="100"/>
        <c:noMultiLvlLbl val="0"/>
      </c:catAx>
      <c:valAx>
        <c:axId val="212814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238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28: Cost Burden for New Mexico Homeowner Households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B4-424D-B3D1-27C78F152C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B4-424D-B3D1-27C78F152C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B4-424D-B3D1-27C78F152CAF}"/>
              </c:ext>
            </c:extLst>
          </c:dPt>
          <c:dLbls>
            <c:dLbl>
              <c:idx val="0"/>
              <c:layout>
                <c:manualLayout>
                  <c:x val="4.3628131061389241E-2"/>
                  <c:y val="7.881805194047561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E3EADB9-778E-46FA-B29D-C3608DE1EEA2}" type="CATEGORYNAME">
                      <a:rPr lang="en-US" sz="1100"/>
                      <a:pPr>
                        <a:defRPr/>
                      </a:pPr>
                      <a:t>[CATEGORY NAME]</a:t>
                    </a:fld>
                    <a:r>
                      <a:rPr lang="en-US" sz="2000" baseline="0" dirty="0"/>
                      <a:t>
</a:t>
                    </a:r>
                    <a:fld id="{F5C47FC5-FA7A-4162-B24B-C02B7936985A}" type="PERCENTAGE">
                      <a:rPr lang="en-US" sz="1100" baseline="0"/>
                      <a:pPr>
                        <a:defRPr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65633558797209"/>
                      <c:h val="0.143953290064084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B4-424D-B3D1-27C78F152CAF}"/>
                </c:ext>
              </c:extLst>
            </c:dLbl>
            <c:dLbl>
              <c:idx val="1"/>
              <c:layout>
                <c:manualLayout>
                  <c:x val="7.7472874762274796E-3"/>
                  <c:y val="2.32483463724456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D8FDA3-A2FF-4838-8D05-E6B42BADA819}" type="CATEGORYNAME">
                      <a:rPr lang="en-US" sz="1100"/>
                      <a:pPr>
                        <a:defRPr/>
                      </a:pPr>
                      <a:t>[CATEGORY NAME]</a:t>
                    </a:fld>
                    <a:r>
                      <a:rPr lang="en-US" sz="1200" baseline="0" dirty="0"/>
                      <a:t>
</a:t>
                    </a:r>
                    <a:fld id="{6E8E9A64-D685-47C9-BDB2-0394A3D59BCA}" type="PERCENTAGE">
                      <a:rPr lang="en-US" sz="1100" baseline="0"/>
                      <a:pPr>
                        <a:defRPr/>
                      </a:pPr>
                      <a:t>[PERCENTAGE]</a:t>
                    </a:fld>
                    <a:endParaRPr lang="en-US" sz="1200" baseline="0" dirty="0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86937325114232"/>
                      <c:h val="0.176410687976088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B4-424D-B3D1-27C78F152CAF}"/>
                </c:ext>
              </c:extLst>
            </c:dLbl>
            <c:dLbl>
              <c:idx val="2"/>
              <c:layout>
                <c:manualLayout>
                  <c:x val="-1.0636108357719576E-2"/>
                  <c:y val="7.878577998220077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29BCBEC-AD7A-431B-8149-3AB219176B8A}" type="CATEGORYNAME">
                      <a:rPr lang="en-US" sz="1100" dirty="0"/>
                      <a:pPr>
                        <a:defRPr/>
                      </a:pPr>
                      <a:t>[CATEGORY NAME]</a:t>
                    </a:fld>
                    <a:r>
                      <a:rPr lang="en-US" sz="1200" baseline="0" dirty="0"/>
                      <a:t>
</a:t>
                    </a:r>
                    <a:fld id="{2DF1743B-03F0-4449-9F52-7038FE2F78FB}" type="PERCENTAGE">
                      <a:rPr lang="en-US" sz="1100" baseline="0" dirty="0"/>
                      <a:pPr>
                        <a:defRPr/>
                      </a:pPr>
                      <a:t>[PERCENTAGE]</a:t>
                    </a:fld>
                    <a:endParaRPr lang="en-US" sz="1200" baseline="0" dirty="0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47665254210861"/>
                      <c:h val="0.140661302074218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B4-424D-B3D1-27C78F152CAF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Cost burdened</c:v>
                </c:pt>
                <c:pt idx="1">
                  <c:v>Severly cost burdened</c:v>
                </c:pt>
                <c:pt idx="2">
                  <c:v>Not cost burdened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63074</c:v>
                </c:pt>
                <c:pt idx="1">
                  <c:v>46784</c:v>
                </c:pt>
                <c:pt idx="2">
                  <c:v>418038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4B4-424D-B3D1-27C78F152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A2250-EA67-4CE1-BAFC-D2712EF3196F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9E3847-E102-4B24-AFB4-78B610C0E006}">
      <dgm:prSet phldrT="[Text]" custT="1"/>
      <dgm:spPr/>
      <dgm:t>
        <a:bodyPr/>
        <a:lstStyle/>
        <a:p>
          <a:r>
            <a:rPr lang="en-US" sz="1600" b="1" dirty="0"/>
            <a:t>Homelessness</a:t>
          </a:r>
        </a:p>
      </dgm:t>
    </dgm:pt>
    <dgm:pt modelId="{472A1A3E-4B72-472B-AB62-2845E012A150}" type="parTrans" cxnId="{352BF656-E109-48BA-988B-0CE47A8D9720}">
      <dgm:prSet/>
      <dgm:spPr/>
      <dgm:t>
        <a:bodyPr/>
        <a:lstStyle/>
        <a:p>
          <a:endParaRPr lang="en-US"/>
        </a:p>
      </dgm:t>
    </dgm:pt>
    <dgm:pt modelId="{62615558-92CF-461E-ABDC-2E747FA45895}" type="sibTrans" cxnId="{352BF656-E109-48BA-988B-0CE47A8D9720}">
      <dgm:prSet/>
      <dgm:spPr/>
      <dgm:t>
        <a:bodyPr/>
        <a:lstStyle/>
        <a:p>
          <a:endParaRPr lang="en-US"/>
        </a:p>
      </dgm:t>
    </dgm:pt>
    <dgm:pt modelId="{0FDB8578-7FE6-4099-930D-060D88DF58DA}">
      <dgm:prSet phldrT="[Text]" custT="1"/>
      <dgm:spPr/>
      <dgm:t>
        <a:bodyPr/>
        <a:lstStyle/>
        <a:p>
          <a:pPr algn="ctr">
            <a:buNone/>
          </a:pPr>
          <a:r>
            <a:rPr lang="en-US" sz="1800" b="1" dirty="0"/>
            <a:t>EHAP</a:t>
          </a:r>
        </a:p>
      </dgm:t>
    </dgm:pt>
    <dgm:pt modelId="{536AC789-CF59-4890-AE4D-C2CD8B8D5BBF}" type="parTrans" cxnId="{3B7A89E6-20F8-4E1E-BC18-7B39BA942E78}">
      <dgm:prSet/>
      <dgm:spPr/>
      <dgm:t>
        <a:bodyPr/>
        <a:lstStyle/>
        <a:p>
          <a:endParaRPr lang="en-US"/>
        </a:p>
      </dgm:t>
    </dgm:pt>
    <dgm:pt modelId="{EB260E5B-99A3-4856-825A-9728F2909480}" type="sibTrans" cxnId="{3B7A89E6-20F8-4E1E-BC18-7B39BA942E78}">
      <dgm:prSet/>
      <dgm:spPr/>
      <dgm:t>
        <a:bodyPr/>
        <a:lstStyle/>
        <a:p>
          <a:endParaRPr lang="en-US"/>
        </a:p>
      </dgm:t>
    </dgm:pt>
    <dgm:pt modelId="{FDE4A026-30C6-434E-BB52-A05E6874DCC9}">
      <dgm:prSet phldrT="[Text]" custT="1"/>
      <dgm:spPr/>
      <dgm:t>
        <a:bodyPr/>
        <a:lstStyle/>
        <a:p>
          <a:r>
            <a:rPr lang="en-US" sz="1600" b="1" dirty="0"/>
            <a:t>Special Needs</a:t>
          </a:r>
        </a:p>
      </dgm:t>
    </dgm:pt>
    <dgm:pt modelId="{4E6B2DBE-932F-4F4A-91B7-9EC0B3AB6870}" type="parTrans" cxnId="{6BF9E2A4-96DB-4501-B33D-2D2C9CF7F70B}">
      <dgm:prSet/>
      <dgm:spPr/>
      <dgm:t>
        <a:bodyPr/>
        <a:lstStyle/>
        <a:p>
          <a:endParaRPr lang="en-US"/>
        </a:p>
      </dgm:t>
    </dgm:pt>
    <dgm:pt modelId="{A13EF1BB-051E-4168-AC34-4E6026576568}" type="sibTrans" cxnId="{6BF9E2A4-96DB-4501-B33D-2D2C9CF7F70B}">
      <dgm:prSet/>
      <dgm:spPr/>
      <dgm:t>
        <a:bodyPr/>
        <a:lstStyle/>
        <a:p>
          <a:endParaRPr lang="en-US"/>
        </a:p>
      </dgm:t>
    </dgm:pt>
    <dgm:pt modelId="{072A0DFF-F5D9-44EA-85C3-465A35540D6C}">
      <dgm:prSet phldrT="[Text]" custT="1"/>
      <dgm:spPr/>
      <dgm:t>
        <a:bodyPr/>
        <a:lstStyle/>
        <a:p>
          <a:pPr algn="ctr">
            <a:buNone/>
          </a:pPr>
          <a:r>
            <a:rPr lang="en-US" sz="1800" b="1" dirty="0"/>
            <a:t>Linkages</a:t>
          </a:r>
        </a:p>
      </dgm:t>
    </dgm:pt>
    <dgm:pt modelId="{1DA3F991-AA38-4C70-AC0E-DC77C15E093E}" type="parTrans" cxnId="{78172CDB-0370-4A3A-BF38-1552D1A21BEA}">
      <dgm:prSet/>
      <dgm:spPr/>
      <dgm:t>
        <a:bodyPr/>
        <a:lstStyle/>
        <a:p>
          <a:endParaRPr lang="en-US"/>
        </a:p>
      </dgm:t>
    </dgm:pt>
    <dgm:pt modelId="{9D7408CF-AC97-4B86-AFBA-E67C4DCD39FE}" type="sibTrans" cxnId="{78172CDB-0370-4A3A-BF38-1552D1A21BEA}">
      <dgm:prSet/>
      <dgm:spPr/>
      <dgm:t>
        <a:bodyPr/>
        <a:lstStyle/>
        <a:p>
          <a:endParaRPr lang="en-US"/>
        </a:p>
      </dgm:t>
    </dgm:pt>
    <dgm:pt modelId="{5E42603F-4451-4AAD-A68A-AA50FC0B4347}">
      <dgm:prSet custT="1"/>
      <dgm:spPr/>
      <dgm:t>
        <a:bodyPr/>
        <a:lstStyle/>
        <a:p>
          <a:r>
            <a:rPr lang="en-US" sz="1600" b="1" dirty="0"/>
            <a:t>First-time Homebuyers</a:t>
          </a:r>
        </a:p>
      </dgm:t>
    </dgm:pt>
    <dgm:pt modelId="{895C2064-23F1-413C-86A0-625F07A343D9}" type="parTrans" cxnId="{C20699F4-6403-4236-887E-2183C481D6D5}">
      <dgm:prSet/>
      <dgm:spPr/>
      <dgm:t>
        <a:bodyPr/>
        <a:lstStyle/>
        <a:p>
          <a:endParaRPr lang="en-US"/>
        </a:p>
      </dgm:t>
    </dgm:pt>
    <dgm:pt modelId="{8F51475D-5165-4C8F-954F-0F4CE52D7AFB}" type="sibTrans" cxnId="{C20699F4-6403-4236-887E-2183C481D6D5}">
      <dgm:prSet/>
      <dgm:spPr/>
      <dgm:t>
        <a:bodyPr/>
        <a:lstStyle/>
        <a:p>
          <a:endParaRPr lang="en-US"/>
        </a:p>
      </dgm:t>
    </dgm:pt>
    <dgm:pt modelId="{DADE92C7-5635-4693-A9A9-774A9A304F1F}">
      <dgm:prSet custT="1"/>
      <dgm:spPr/>
      <dgm:t>
        <a:bodyPr/>
        <a:lstStyle/>
        <a:p>
          <a:r>
            <a:rPr lang="en-US" sz="1600" b="1" dirty="0"/>
            <a:t>Homeowners</a:t>
          </a:r>
        </a:p>
      </dgm:t>
    </dgm:pt>
    <dgm:pt modelId="{916C236B-466D-4A60-AD0E-075DD27AB5AB}" type="parTrans" cxnId="{1658FE05-D5C1-44E0-A11F-C664922036BD}">
      <dgm:prSet/>
      <dgm:spPr/>
      <dgm:t>
        <a:bodyPr/>
        <a:lstStyle/>
        <a:p>
          <a:endParaRPr lang="en-US"/>
        </a:p>
      </dgm:t>
    </dgm:pt>
    <dgm:pt modelId="{08A78FB7-392F-49DC-9523-9D107F863439}" type="sibTrans" cxnId="{1658FE05-D5C1-44E0-A11F-C664922036BD}">
      <dgm:prSet/>
      <dgm:spPr/>
      <dgm:t>
        <a:bodyPr/>
        <a:lstStyle/>
        <a:p>
          <a:endParaRPr lang="en-US"/>
        </a:p>
      </dgm:t>
    </dgm:pt>
    <dgm:pt modelId="{56BB96D6-3EE3-4AE3-86DE-1E9097857814}">
      <dgm:prSet phldrT="[Text]" custT="1"/>
      <dgm:spPr/>
      <dgm:t>
        <a:bodyPr/>
        <a:lstStyle/>
        <a:p>
          <a:pPr algn="ctr">
            <a:buNone/>
          </a:pPr>
          <a:r>
            <a:rPr lang="en-US" sz="1800" b="1" dirty="0"/>
            <a:t>CoC</a:t>
          </a:r>
        </a:p>
      </dgm:t>
    </dgm:pt>
    <dgm:pt modelId="{3F3A43B6-BB70-483F-8E37-813F2E556A11}" type="parTrans" cxnId="{6B2EA584-873E-40AC-B2F7-975172DDBFD6}">
      <dgm:prSet/>
      <dgm:spPr/>
      <dgm:t>
        <a:bodyPr/>
        <a:lstStyle/>
        <a:p>
          <a:endParaRPr lang="en-US"/>
        </a:p>
      </dgm:t>
    </dgm:pt>
    <dgm:pt modelId="{FA7EC869-4DD4-4850-A773-2EECB41DE433}" type="sibTrans" cxnId="{6B2EA584-873E-40AC-B2F7-975172DDBFD6}">
      <dgm:prSet/>
      <dgm:spPr/>
      <dgm:t>
        <a:bodyPr/>
        <a:lstStyle/>
        <a:p>
          <a:endParaRPr lang="en-US"/>
        </a:p>
      </dgm:t>
    </dgm:pt>
    <dgm:pt modelId="{B55D7598-3A4B-4C62-BE18-41B5533F6A2C}">
      <dgm:prSet phldrT="[Text]" custT="1"/>
      <dgm:spPr/>
      <dgm:t>
        <a:bodyPr/>
        <a:lstStyle/>
        <a:p>
          <a:pPr algn="ctr">
            <a:buNone/>
          </a:pPr>
          <a:r>
            <a:rPr lang="en-US" sz="1800" b="1" dirty="0"/>
            <a:t>YHDP</a:t>
          </a:r>
        </a:p>
      </dgm:t>
    </dgm:pt>
    <dgm:pt modelId="{1C0063EF-3706-4EA8-B2D1-C15ED4193A42}" type="parTrans" cxnId="{0C8CBC0A-E192-4988-A622-E213458A062F}">
      <dgm:prSet/>
      <dgm:spPr/>
      <dgm:t>
        <a:bodyPr/>
        <a:lstStyle/>
        <a:p>
          <a:endParaRPr lang="en-US"/>
        </a:p>
      </dgm:t>
    </dgm:pt>
    <dgm:pt modelId="{B1298985-81D9-47ED-BC7B-962BDA51B0B3}" type="sibTrans" cxnId="{0C8CBC0A-E192-4988-A622-E213458A062F}">
      <dgm:prSet/>
      <dgm:spPr/>
      <dgm:t>
        <a:bodyPr/>
        <a:lstStyle/>
        <a:p>
          <a:endParaRPr lang="en-US"/>
        </a:p>
      </dgm:t>
    </dgm:pt>
    <dgm:pt modelId="{C547DEF6-5084-424B-A8D9-BC34E0CF0E62}">
      <dgm:prSet phldrT="[Text]" custT="1"/>
      <dgm:spPr/>
      <dgm:t>
        <a:bodyPr/>
        <a:lstStyle/>
        <a:p>
          <a:pPr algn="ctr">
            <a:buNone/>
          </a:pPr>
          <a:r>
            <a:rPr lang="en-US" sz="1800" b="1" dirty="0"/>
            <a:t>RAP</a:t>
          </a:r>
        </a:p>
      </dgm:t>
    </dgm:pt>
    <dgm:pt modelId="{A735682F-34AC-4383-BF95-FF37094A6C65}" type="parTrans" cxnId="{C70FA8EB-F394-469F-8CFB-5DAD60F85F75}">
      <dgm:prSet/>
      <dgm:spPr/>
      <dgm:t>
        <a:bodyPr/>
        <a:lstStyle/>
        <a:p>
          <a:endParaRPr lang="en-US"/>
        </a:p>
      </dgm:t>
    </dgm:pt>
    <dgm:pt modelId="{81F2B9FE-8E68-4951-ADBD-F079DCE55320}" type="sibTrans" cxnId="{C70FA8EB-F394-469F-8CFB-5DAD60F85F75}">
      <dgm:prSet/>
      <dgm:spPr/>
      <dgm:t>
        <a:bodyPr/>
        <a:lstStyle/>
        <a:p>
          <a:endParaRPr lang="en-US"/>
        </a:p>
      </dgm:t>
    </dgm:pt>
    <dgm:pt modelId="{483519DC-C548-406D-9771-4EEDA47EC937}">
      <dgm:prSet phldrT="[Text]" custT="1"/>
      <dgm:spPr/>
      <dgm:t>
        <a:bodyPr/>
        <a:lstStyle/>
        <a:p>
          <a:pPr algn="ctr">
            <a:buNone/>
          </a:pPr>
          <a:r>
            <a:rPr lang="en-US" sz="1800" b="1" dirty="0"/>
            <a:t>LCP</a:t>
          </a:r>
        </a:p>
      </dgm:t>
    </dgm:pt>
    <dgm:pt modelId="{2A66792C-BF66-4BE3-9479-FBB759469646}" type="parTrans" cxnId="{D81411FF-06D6-4A31-ABD7-FAC98C82B106}">
      <dgm:prSet/>
      <dgm:spPr/>
      <dgm:t>
        <a:bodyPr/>
        <a:lstStyle/>
        <a:p>
          <a:endParaRPr lang="en-US"/>
        </a:p>
      </dgm:t>
    </dgm:pt>
    <dgm:pt modelId="{09B77D76-043F-4CBD-AE8E-2BFBAF41AA89}" type="sibTrans" cxnId="{D81411FF-06D6-4A31-ABD7-FAC98C82B106}">
      <dgm:prSet/>
      <dgm:spPr/>
      <dgm:t>
        <a:bodyPr/>
        <a:lstStyle/>
        <a:p>
          <a:endParaRPr lang="en-US"/>
        </a:p>
      </dgm:t>
    </dgm:pt>
    <dgm:pt modelId="{1EBC23A4-337D-4819-BCB6-657E0C5DDF1F}">
      <dgm:prSet phldrT="[Text]" custT="1"/>
      <dgm:spPr/>
      <dgm:t>
        <a:bodyPr/>
        <a:lstStyle/>
        <a:p>
          <a:pPr algn="ctr">
            <a:buNone/>
          </a:pPr>
          <a:r>
            <a:rPr lang="en-US" sz="1800" b="1" dirty="0"/>
            <a:t>HOPWA</a:t>
          </a:r>
        </a:p>
      </dgm:t>
    </dgm:pt>
    <dgm:pt modelId="{BEC66F70-69D6-4C53-B1EF-D71DAAE8D92B}" type="parTrans" cxnId="{97267314-DE42-4135-BACE-B495A42BB5DD}">
      <dgm:prSet/>
      <dgm:spPr/>
      <dgm:t>
        <a:bodyPr/>
        <a:lstStyle/>
        <a:p>
          <a:endParaRPr lang="en-US"/>
        </a:p>
      </dgm:t>
    </dgm:pt>
    <dgm:pt modelId="{54DC9549-4E38-40EF-9D33-17DA94A5170A}" type="sibTrans" cxnId="{97267314-DE42-4135-BACE-B495A42BB5DD}">
      <dgm:prSet/>
      <dgm:spPr/>
      <dgm:t>
        <a:bodyPr/>
        <a:lstStyle/>
        <a:p>
          <a:endParaRPr lang="en-US"/>
        </a:p>
      </dgm:t>
    </dgm:pt>
    <dgm:pt modelId="{A4139DD9-82F8-4E86-8A2C-F5CFCFC0D440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FirstHome</a:t>
          </a:r>
        </a:p>
      </dgm:t>
    </dgm:pt>
    <dgm:pt modelId="{8ED61D47-4348-4E0B-A710-16DC6C57BC9D}" type="parTrans" cxnId="{DB51314D-FA73-4AB2-867B-5AA7E2895FE5}">
      <dgm:prSet/>
      <dgm:spPr/>
      <dgm:t>
        <a:bodyPr/>
        <a:lstStyle/>
        <a:p>
          <a:endParaRPr lang="en-US"/>
        </a:p>
      </dgm:t>
    </dgm:pt>
    <dgm:pt modelId="{F7E28CDD-08F9-4453-BEAD-96465B2BD511}" type="sibTrans" cxnId="{DB51314D-FA73-4AB2-867B-5AA7E2895FE5}">
      <dgm:prSet/>
      <dgm:spPr/>
      <dgm:t>
        <a:bodyPr/>
        <a:lstStyle/>
        <a:p>
          <a:endParaRPr lang="en-US"/>
        </a:p>
      </dgm:t>
    </dgm:pt>
    <dgm:pt modelId="{0721C6A6-6697-418A-B02F-E70B6AC5474F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NextHome</a:t>
          </a:r>
        </a:p>
      </dgm:t>
    </dgm:pt>
    <dgm:pt modelId="{C1BE1556-F41E-47F3-9627-6DC748602201}" type="parTrans" cxnId="{1BEC6719-0362-44BE-8036-157EAB2F697D}">
      <dgm:prSet/>
      <dgm:spPr/>
      <dgm:t>
        <a:bodyPr/>
        <a:lstStyle/>
        <a:p>
          <a:endParaRPr lang="en-US"/>
        </a:p>
      </dgm:t>
    </dgm:pt>
    <dgm:pt modelId="{BDCFD454-5B36-40B3-A0B5-FD72B56F8C45}" type="sibTrans" cxnId="{1BEC6719-0362-44BE-8036-157EAB2F697D}">
      <dgm:prSet/>
      <dgm:spPr/>
      <dgm:t>
        <a:bodyPr/>
        <a:lstStyle/>
        <a:p>
          <a:endParaRPr lang="en-US"/>
        </a:p>
      </dgm:t>
    </dgm:pt>
    <dgm:pt modelId="{7FC3938C-A32A-493A-AB3C-7A1A60A879BF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FirstDown</a:t>
          </a:r>
        </a:p>
      </dgm:t>
    </dgm:pt>
    <dgm:pt modelId="{C9FEFDBE-F486-4A6D-B7CF-58F8C59B9AF5}" type="parTrans" cxnId="{8B3F816F-75ED-4588-B2BE-3BFAEBF80E4F}">
      <dgm:prSet/>
      <dgm:spPr/>
      <dgm:t>
        <a:bodyPr/>
        <a:lstStyle/>
        <a:p>
          <a:endParaRPr lang="en-US"/>
        </a:p>
      </dgm:t>
    </dgm:pt>
    <dgm:pt modelId="{2F06755E-EC1F-4C67-B395-6126BB9BB2A1}" type="sibTrans" cxnId="{8B3F816F-75ED-4588-B2BE-3BFAEBF80E4F}">
      <dgm:prSet/>
      <dgm:spPr/>
      <dgm:t>
        <a:bodyPr/>
        <a:lstStyle/>
        <a:p>
          <a:endParaRPr lang="en-US"/>
        </a:p>
      </dgm:t>
    </dgm:pt>
    <dgm:pt modelId="{337BBC19-3BEA-41D1-A498-E872ED9002CE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NextDown</a:t>
          </a:r>
        </a:p>
      </dgm:t>
    </dgm:pt>
    <dgm:pt modelId="{FCCDA9B5-97F9-4860-91BC-7B17C5AA99B4}" type="parTrans" cxnId="{F8ABFA58-84AC-4F86-926E-6CF76D9492EB}">
      <dgm:prSet/>
      <dgm:spPr/>
      <dgm:t>
        <a:bodyPr/>
        <a:lstStyle/>
        <a:p>
          <a:endParaRPr lang="en-US"/>
        </a:p>
      </dgm:t>
    </dgm:pt>
    <dgm:pt modelId="{FAAD427B-8F87-4E1B-A86B-62529245FD6D}" type="sibTrans" cxnId="{F8ABFA58-84AC-4F86-926E-6CF76D9492EB}">
      <dgm:prSet/>
      <dgm:spPr/>
      <dgm:t>
        <a:bodyPr/>
        <a:lstStyle/>
        <a:p>
          <a:endParaRPr lang="en-US"/>
        </a:p>
      </dgm:t>
    </dgm:pt>
    <dgm:pt modelId="{A8F1CAD3-903B-4BBB-AD98-4513F845D691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HomeNow</a:t>
          </a:r>
        </a:p>
      </dgm:t>
    </dgm:pt>
    <dgm:pt modelId="{4B1FF0E2-6C5F-41AA-9DEF-2239DC1DDB52}" type="parTrans" cxnId="{CFD61D9B-A020-4CB7-970F-EB2DE198BAA3}">
      <dgm:prSet/>
      <dgm:spPr/>
      <dgm:t>
        <a:bodyPr/>
        <a:lstStyle/>
        <a:p>
          <a:endParaRPr lang="en-US"/>
        </a:p>
      </dgm:t>
    </dgm:pt>
    <dgm:pt modelId="{226A0F2E-D00C-4E47-90F7-1445B4D605D4}" type="sibTrans" cxnId="{CFD61D9B-A020-4CB7-970F-EB2DE198BAA3}">
      <dgm:prSet/>
      <dgm:spPr/>
      <dgm:t>
        <a:bodyPr/>
        <a:lstStyle/>
        <a:p>
          <a:endParaRPr lang="en-US"/>
        </a:p>
      </dgm:t>
    </dgm:pt>
    <dgm:pt modelId="{A10E940E-4DC9-497D-97C8-E617A8625F81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HOME Rehab</a:t>
          </a:r>
        </a:p>
      </dgm:t>
    </dgm:pt>
    <dgm:pt modelId="{D63A3CC3-73E3-4386-B0FB-F8CA05C2765E}" type="parTrans" cxnId="{18A7AD4D-0264-4562-8971-99B59ED5FF2D}">
      <dgm:prSet/>
      <dgm:spPr/>
      <dgm:t>
        <a:bodyPr/>
        <a:lstStyle/>
        <a:p>
          <a:endParaRPr lang="en-US"/>
        </a:p>
      </dgm:t>
    </dgm:pt>
    <dgm:pt modelId="{DA038228-D866-451F-BF05-6DC2C1108AD7}" type="sibTrans" cxnId="{18A7AD4D-0264-4562-8971-99B59ED5FF2D}">
      <dgm:prSet/>
      <dgm:spPr/>
      <dgm:t>
        <a:bodyPr/>
        <a:lstStyle/>
        <a:p>
          <a:endParaRPr lang="en-US"/>
        </a:p>
      </dgm:t>
    </dgm:pt>
    <dgm:pt modelId="{A64D1D84-F668-4C39-92A1-1D72BE856D53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WAP</a:t>
          </a:r>
        </a:p>
      </dgm:t>
    </dgm:pt>
    <dgm:pt modelId="{745B74D6-E82F-4F48-8F68-C3DFEF187EDB}" type="parTrans" cxnId="{5BF9F86D-42B4-4639-A67E-3882EAF9B16A}">
      <dgm:prSet/>
      <dgm:spPr/>
      <dgm:t>
        <a:bodyPr/>
        <a:lstStyle/>
        <a:p>
          <a:endParaRPr lang="en-US"/>
        </a:p>
      </dgm:t>
    </dgm:pt>
    <dgm:pt modelId="{4D4FE836-570B-40F9-AED4-E53303DAB1F8}" type="sibTrans" cxnId="{5BF9F86D-42B4-4639-A67E-3882EAF9B16A}">
      <dgm:prSet/>
      <dgm:spPr/>
      <dgm:t>
        <a:bodyPr/>
        <a:lstStyle/>
        <a:p>
          <a:endParaRPr lang="en-US"/>
        </a:p>
      </dgm:t>
    </dgm:pt>
    <dgm:pt modelId="{CCEF8FC0-0133-4A26-BFF2-0E236CF113A9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HAF</a:t>
          </a:r>
        </a:p>
      </dgm:t>
    </dgm:pt>
    <dgm:pt modelId="{513B040F-8659-4D0C-BB9D-DB8A79A4DF82}" type="sibTrans" cxnId="{D378BAFE-2C7B-4689-BF8C-3C0BDB2C08FF}">
      <dgm:prSet/>
      <dgm:spPr/>
      <dgm:t>
        <a:bodyPr/>
        <a:lstStyle/>
        <a:p>
          <a:endParaRPr lang="en-US"/>
        </a:p>
      </dgm:t>
    </dgm:pt>
    <dgm:pt modelId="{5AE4236A-7030-47B3-A1CF-105F93931ECA}" type="parTrans" cxnId="{D378BAFE-2C7B-4689-BF8C-3C0BDB2C08FF}">
      <dgm:prSet/>
      <dgm:spPr/>
      <dgm:t>
        <a:bodyPr/>
        <a:lstStyle/>
        <a:p>
          <a:endParaRPr lang="en-US"/>
        </a:p>
      </dgm:t>
    </dgm:pt>
    <dgm:pt modelId="{10D6B794-0551-4FC1-8425-4038F7AF9AB9}">
      <dgm:prSet custT="1"/>
      <dgm:spPr/>
      <dgm:t>
        <a:bodyPr/>
        <a:lstStyle/>
        <a:p>
          <a:r>
            <a:rPr lang="en-US" sz="1600" b="1" dirty="0"/>
            <a:t>Housing Development</a:t>
          </a:r>
        </a:p>
      </dgm:t>
    </dgm:pt>
    <dgm:pt modelId="{BE57FC5D-CC0C-4D6A-8425-C19A57B02B5D}" type="parTrans" cxnId="{DCF10D60-77CE-4D83-ACA7-EC798613E7BA}">
      <dgm:prSet/>
      <dgm:spPr/>
      <dgm:t>
        <a:bodyPr/>
        <a:lstStyle/>
        <a:p>
          <a:endParaRPr lang="en-US"/>
        </a:p>
      </dgm:t>
    </dgm:pt>
    <dgm:pt modelId="{CE862936-0260-4FA7-BCCE-4355014E00A0}" type="sibTrans" cxnId="{DCF10D60-77CE-4D83-ACA7-EC798613E7BA}">
      <dgm:prSet/>
      <dgm:spPr/>
      <dgm:t>
        <a:bodyPr/>
        <a:lstStyle/>
        <a:p>
          <a:endParaRPr lang="en-US"/>
        </a:p>
      </dgm:t>
    </dgm:pt>
    <dgm:pt modelId="{D80DCA7E-E510-478E-8A67-598C1C5BD383}">
      <dgm:prSet/>
      <dgm:spPr/>
      <dgm:t>
        <a:bodyPr/>
        <a:lstStyle/>
        <a:p>
          <a:pPr algn="ctr">
            <a:buNone/>
          </a:pPr>
          <a:r>
            <a:rPr lang="en-US" b="1" dirty="0"/>
            <a:t>LIHTC</a:t>
          </a:r>
        </a:p>
      </dgm:t>
    </dgm:pt>
    <dgm:pt modelId="{40C270FA-4DEE-46EA-8A64-5A96CFF3880F}" type="parTrans" cxnId="{84911558-761A-4907-9863-066EF47E4068}">
      <dgm:prSet/>
      <dgm:spPr/>
      <dgm:t>
        <a:bodyPr/>
        <a:lstStyle/>
        <a:p>
          <a:endParaRPr lang="en-US"/>
        </a:p>
      </dgm:t>
    </dgm:pt>
    <dgm:pt modelId="{42B45028-6C6D-4435-91BA-9637A63BFDEC}" type="sibTrans" cxnId="{84911558-761A-4907-9863-066EF47E4068}">
      <dgm:prSet/>
      <dgm:spPr/>
      <dgm:t>
        <a:bodyPr/>
        <a:lstStyle/>
        <a:p>
          <a:endParaRPr lang="en-US"/>
        </a:p>
      </dgm:t>
    </dgm:pt>
    <dgm:pt modelId="{6E78CAD8-8959-4F15-87CE-C07EE281F916}">
      <dgm:prSet/>
      <dgm:spPr/>
      <dgm:t>
        <a:bodyPr/>
        <a:lstStyle/>
        <a:p>
          <a:pPr algn="ctr">
            <a:buNone/>
          </a:pPr>
          <a:r>
            <a:rPr lang="en-US" b="1" dirty="0"/>
            <a:t>MFA-issued Bonds</a:t>
          </a:r>
        </a:p>
      </dgm:t>
    </dgm:pt>
    <dgm:pt modelId="{33DCC7C6-8613-475D-A3D0-3A77EC93A3E3}" type="parTrans" cxnId="{832B8ED9-79E6-4FCA-8A02-B00AF4C100DA}">
      <dgm:prSet/>
      <dgm:spPr/>
      <dgm:t>
        <a:bodyPr/>
        <a:lstStyle/>
        <a:p>
          <a:endParaRPr lang="en-US"/>
        </a:p>
      </dgm:t>
    </dgm:pt>
    <dgm:pt modelId="{B5513F9C-7719-462A-B7EC-5A23A0907678}" type="sibTrans" cxnId="{832B8ED9-79E6-4FCA-8A02-B00AF4C100DA}">
      <dgm:prSet/>
      <dgm:spPr/>
      <dgm:t>
        <a:bodyPr/>
        <a:lstStyle/>
        <a:p>
          <a:endParaRPr lang="en-US"/>
        </a:p>
      </dgm:t>
    </dgm:pt>
    <dgm:pt modelId="{849886DC-A798-445D-8F31-8CD6D103CAC1}">
      <dgm:prSet/>
      <dgm:spPr/>
      <dgm:t>
        <a:bodyPr/>
        <a:lstStyle/>
        <a:p>
          <a:pPr algn="ctr">
            <a:buNone/>
          </a:pPr>
          <a:r>
            <a:rPr lang="en-US" b="1" dirty="0"/>
            <a:t>NMHTF</a:t>
          </a:r>
        </a:p>
      </dgm:t>
    </dgm:pt>
    <dgm:pt modelId="{6B2F8FA8-C1DC-4C02-841D-2D0368F6A9F2}" type="parTrans" cxnId="{8FDA68D2-A6E6-4438-BB5E-86B864C76ACD}">
      <dgm:prSet/>
      <dgm:spPr/>
      <dgm:t>
        <a:bodyPr/>
        <a:lstStyle/>
        <a:p>
          <a:endParaRPr lang="en-US"/>
        </a:p>
      </dgm:t>
    </dgm:pt>
    <dgm:pt modelId="{09E4AA21-6814-4D47-9FB6-4DCC13261D98}" type="sibTrans" cxnId="{8FDA68D2-A6E6-4438-BB5E-86B864C76ACD}">
      <dgm:prSet/>
      <dgm:spPr/>
      <dgm:t>
        <a:bodyPr/>
        <a:lstStyle/>
        <a:p>
          <a:endParaRPr lang="en-US"/>
        </a:p>
      </dgm:t>
    </dgm:pt>
    <dgm:pt modelId="{EEBFDAEA-4E8E-4AB8-867F-C57B408AC78A}">
      <dgm:prSet/>
      <dgm:spPr/>
      <dgm:t>
        <a:bodyPr/>
        <a:lstStyle/>
        <a:p>
          <a:pPr algn="ctr">
            <a:buNone/>
          </a:pPr>
          <a:r>
            <a:rPr lang="en-US" b="1" dirty="0"/>
            <a:t>HOME</a:t>
          </a:r>
        </a:p>
      </dgm:t>
    </dgm:pt>
    <dgm:pt modelId="{A8A756FD-9134-466F-9A21-974A1E637D47}" type="parTrans" cxnId="{2944B7B0-CE4E-404D-9EF7-491569F0380C}">
      <dgm:prSet/>
      <dgm:spPr/>
      <dgm:t>
        <a:bodyPr/>
        <a:lstStyle/>
        <a:p>
          <a:endParaRPr lang="en-US"/>
        </a:p>
      </dgm:t>
    </dgm:pt>
    <dgm:pt modelId="{DEA0F1BF-6CA7-4AEF-9E05-B355A1638A1C}" type="sibTrans" cxnId="{2944B7B0-CE4E-404D-9EF7-491569F0380C}">
      <dgm:prSet/>
      <dgm:spPr/>
      <dgm:t>
        <a:bodyPr/>
        <a:lstStyle/>
        <a:p>
          <a:endParaRPr lang="en-US"/>
        </a:p>
      </dgm:t>
    </dgm:pt>
    <dgm:pt modelId="{9E0CED51-99BF-4DA5-A5C2-29E6EE43D3EC}">
      <dgm:prSet/>
      <dgm:spPr/>
      <dgm:t>
        <a:bodyPr/>
        <a:lstStyle/>
        <a:p>
          <a:pPr algn="ctr">
            <a:buNone/>
          </a:pPr>
          <a:r>
            <a:rPr lang="en-US" b="1" dirty="0"/>
            <a:t>NHTF</a:t>
          </a:r>
        </a:p>
      </dgm:t>
    </dgm:pt>
    <dgm:pt modelId="{6861367B-5ECD-4903-8810-E48F7B2FDBDC}" type="parTrans" cxnId="{A99F1160-B269-4A3B-88C0-52D020BE5690}">
      <dgm:prSet/>
      <dgm:spPr/>
      <dgm:t>
        <a:bodyPr/>
        <a:lstStyle/>
        <a:p>
          <a:endParaRPr lang="en-US"/>
        </a:p>
      </dgm:t>
    </dgm:pt>
    <dgm:pt modelId="{6F4BF364-E111-4661-A72C-71B78BDA78C6}" type="sibTrans" cxnId="{A99F1160-B269-4A3B-88C0-52D020BE5690}">
      <dgm:prSet/>
      <dgm:spPr/>
      <dgm:t>
        <a:bodyPr/>
        <a:lstStyle/>
        <a:p>
          <a:endParaRPr lang="en-US"/>
        </a:p>
      </dgm:t>
    </dgm:pt>
    <dgm:pt modelId="{869B4616-5E03-4A98-8A84-A0BD79D867CD}">
      <dgm:prSet/>
      <dgm:spPr/>
      <dgm:t>
        <a:bodyPr/>
        <a:lstStyle/>
        <a:p>
          <a:pPr algn="ctr">
            <a:buNone/>
          </a:pPr>
          <a:r>
            <a:rPr lang="en-US" b="1" dirty="0"/>
            <a:t>Primero</a:t>
          </a:r>
        </a:p>
      </dgm:t>
    </dgm:pt>
    <dgm:pt modelId="{BD3E900E-754F-40AA-AC3C-8C921E6C0F91}" type="parTrans" cxnId="{93AC5ED2-FE0D-47B5-99D6-38F520D85CB2}">
      <dgm:prSet/>
      <dgm:spPr/>
      <dgm:t>
        <a:bodyPr/>
        <a:lstStyle/>
        <a:p>
          <a:endParaRPr lang="en-US"/>
        </a:p>
      </dgm:t>
    </dgm:pt>
    <dgm:pt modelId="{9A7509D3-CF61-4528-9E81-45D14568379F}" type="sibTrans" cxnId="{93AC5ED2-FE0D-47B5-99D6-38F520D85CB2}">
      <dgm:prSet/>
      <dgm:spPr/>
      <dgm:t>
        <a:bodyPr/>
        <a:lstStyle/>
        <a:p>
          <a:endParaRPr lang="en-US"/>
        </a:p>
      </dgm:t>
    </dgm:pt>
    <dgm:pt modelId="{59990998-67C4-479E-886E-ACAE4FEB99EB}">
      <dgm:prSet/>
      <dgm:spPr/>
      <dgm:t>
        <a:bodyPr/>
        <a:lstStyle/>
        <a:p>
          <a:pPr algn="ctr">
            <a:buNone/>
          </a:pPr>
          <a:r>
            <a:rPr lang="en-US" b="1" dirty="0"/>
            <a:t>STC</a:t>
          </a:r>
        </a:p>
      </dgm:t>
    </dgm:pt>
    <dgm:pt modelId="{7A09A685-9BA9-4916-8929-A4BF972172C1}" type="parTrans" cxnId="{B041C2BE-622B-499A-9E5A-58E215E42772}">
      <dgm:prSet/>
      <dgm:spPr/>
      <dgm:t>
        <a:bodyPr/>
        <a:lstStyle/>
        <a:p>
          <a:endParaRPr lang="en-US"/>
        </a:p>
      </dgm:t>
    </dgm:pt>
    <dgm:pt modelId="{6DB3DBE0-6555-4547-B2CB-4ACA9372D50C}" type="sibTrans" cxnId="{B041C2BE-622B-499A-9E5A-58E215E42772}">
      <dgm:prSet/>
      <dgm:spPr/>
      <dgm:t>
        <a:bodyPr/>
        <a:lstStyle/>
        <a:p>
          <a:endParaRPr lang="en-US"/>
        </a:p>
      </dgm:t>
    </dgm:pt>
    <dgm:pt modelId="{247169DB-6BB5-4753-AFFF-BA9A1CB88170}">
      <dgm:prSet/>
      <dgm:spPr/>
      <dgm:t>
        <a:bodyPr/>
        <a:lstStyle/>
        <a:p>
          <a:pPr algn="ctr">
            <a:buNone/>
          </a:pPr>
          <a:r>
            <a:rPr lang="en-US" b="1" dirty="0"/>
            <a:t>Primero</a:t>
          </a:r>
        </a:p>
      </dgm:t>
    </dgm:pt>
    <dgm:pt modelId="{74FE0788-2517-4607-848D-2BBAB850E18E}" type="parTrans" cxnId="{7ED972C5-2DF2-4393-8C9A-7F0F96F9E99F}">
      <dgm:prSet/>
      <dgm:spPr/>
      <dgm:t>
        <a:bodyPr/>
        <a:lstStyle/>
        <a:p>
          <a:endParaRPr lang="en-US"/>
        </a:p>
      </dgm:t>
    </dgm:pt>
    <dgm:pt modelId="{6D430A38-3730-442A-9EA1-29C17F2586A0}" type="sibTrans" cxnId="{7ED972C5-2DF2-4393-8C9A-7F0F96F9E99F}">
      <dgm:prSet/>
      <dgm:spPr/>
      <dgm:t>
        <a:bodyPr/>
        <a:lstStyle/>
        <a:p>
          <a:endParaRPr lang="en-US"/>
        </a:p>
      </dgm:t>
    </dgm:pt>
    <dgm:pt modelId="{8C277B9A-59A6-4525-BAFF-83A436B7A5FD}">
      <dgm:prSet custT="1"/>
      <dgm:spPr/>
      <dgm:t>
        <a:bodyPr/>
        <a:lstStyle/>
        <a:p>
          <a:r>
            <a:rPr lang="en-US" sz="1600" b="1" dirty="0"/>
            <a:t>Renters</a:t>
          </a:r>
        </a:p>
      </dgm:t>
    </dgm:pt>
    <dgm:pt modelId="{B6249E61-43C4-4E8B-9195-B2E0A1B5DD5E}" type="parTrans" cxnId="{5AA69CED-0A5A-4164-AA3B-8CE42086FAF8}">
      <dgm:prSet/>
      <dgm:spPr/>
      <dgm:t>
        <a:bodyPr/>
        <a:lstStyle/>
        <a:p>
          <a:endParaRPr lang="en-US"/>
        </a:p>
      </dgm:t>
    </dgm:pt>
    <dgm:pt modelId="{05B075AF-1DB2-47BD-93DA-BF6E15B9EE79}" type="sibTrans" cxnId="{5AA69CED-0A5A-4164-AA3B-8CE42086FAF8}">
      <dgm:prSet/>
      <dgm:spPr/>
      <dgm:t>
        <a:bodyPr/>
        <a:lstStyle/>
        <a:p>
          <a:endParaRPr lang="en-US"/>
        </a:p>
      </dgm:t>
    </dgm:pt>
    <dgm:pt modelId="{F9016EE0-E325-4A5B-8401-43092C139B84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Section 8</a:t>
          </a:r>
        </a:p>
      </dgm:t>
    </dgm:pt>
    <dgm:pt modelId="{0ECA4691-C375-4A3F-9F57-A47C056A8819}" type="parTrans" cxnId="{DE51183D-A650-4F7D-934B-07BC50BD2A24}">
      <dgm:prSet/>
      <dgm:spPr/>
      <dgm:t>
        <a:bodyPr/>
        <a:lstStyle/>
        <a:p>
          <a:endParaRPr lang="en-US"/>
        </a:p>
      </dgm:t>
    </dgm:pt>
    <dgm:pt modelId="{AEA81CB4-8656-44BA-8CB2-F61F0D8D1059}" type="sibTrans" cxnId="{DE51183D-A650-4F7D-934B-07BC50BD2A24}">
      <dgm:prSet/>
      <dgm:spPr/>
      <dgm:t>
        <a:bodyPr/>
        <a:lstStyle/>
        <a:p>
          <a:endParaRPr lang="en-US"/>
        </a:p>
      </dgm:t>
    </dgm:pt>
    <dgm:pt modelId="{F5021FB2-61C8-4A87-9E08-BC555818C7FB}">
      <dgm:prSet custT="1"/>
      <dgm:spPr/>
      <dgm:t>
        <a:bodyPr/>
        <a:lstStyle/>
        <a:p>
          <a:pPr algn="ctr">
            <a:buNone/>
          </a:pPr>
          <a:r>
            <a:rPr lang="en-US" sz="1800" b="1" dirty="0"/>
            <a:t>Section 811</a:t>
          </a:r>
        </a:p>
      </dgm:t>
    </dgm:pt>
    <dgm:pt modelId="{35FA34EC-C229-4749-80B4-CDD98CDCA799}" type="parTrans" cxnId="{2383C708-DF3B-461E-BE01-8858BDCFDE6A}">
      <dgm:prSet/>
      <dgm:spPr/>
      <dgm:t>
        <a:bodyPr/>
        <a:lstStyle/>
        <a:p>
          <a:endParaRPr lang="en-US"/>
        </a:p>
      </dgm:t>
    </dgm:pt>
    <dgm:pt modelId="{9DF7A533-27F4-4B96-A24D-F4A5D10E07E9}" type="sibTrans" cxnId="{2383C708-DF3B-461E-BE01-8858BDCFDE6A}">
      <dgm:prSet/>
      <dgm:spPr/>
      <dgm:t>
        <a:bodyPr/>
        <a:lstStyle/>
        <a:p>
          <a:endParaRPr lang="en-US"/>
        </a:p>
      </dgm:t>
    </dgm:pt>
    <dgm:pt modelId="{0336D403-F561-4F5D-B677-FC4462134DB0}" type="pres">
      <dgm:prSet presAssocID="{B80A2250-EA67-4CE1-BAFC-D2712EF3196F}" presName="Name0" presStyleCnt="0">
        <dgm:presLayoutVars>
          <dgm:dir/>
          <dgm:animLvl val="lvl"/>
          <dgm:resizeHandles val="exact"/>
        </dgm:presLayoutVars>
      </dgm:prSet>
      <dgm:spPr/>
    </dgm:pt>
    <dgm:pt modelId="{4AC60C12-6BF5-4390-B0C1-B23853E5DED2}" type="pres">
      <dgm:prSet presAssocID="{8B9E3847-E102-4B24-AFB4-78B610C0E006}" presName="composite" presStyleCnt="0"/>
      <dgm:spPr/>
    </dgm:pt>
    <dgm:pt modelId="{14EBB226-F784-47F3-8308-262008A25A24}" type="pres">
      <dgm:prSet presAssocID="{8B9E3847-E102-4B24-AFB4-78B610C0E006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AE609E29-9609-4417-B39D-C03A1F3635D5}" type="pres">
      <dgm:prSet presAssocID="{8B9E3847-E102-4B24-AFB4-78B610C0E006}" presName="desTx" presStyleLbl="alignAccFollowNode1" presStyleIdx="0" presStyleCnt="6">
        <dgm:presLayoutVars>
          <dgm:bulletEnabled val="1"/>
        </dgm:presLayoutVars>
      </dgm:prSet>
      <dgm:spPr/>
    </dgm:pt>
    <dgm:pt modelId="{D34B4A77-5A7E-4666-82E8-D387AA7F8F6A}" type="pres">
      <dgm:prSet presAssocID="{62615558-92CF-461E-ABDC-2E747FA45895}" presName="space" presStyleCnt="0"/>
      <dgm:spPr/>
    </dgm:pt>
    <dgm:pt modelId="{AC388FA8-DC5A-4A45-848B-42F054B442B3}" type="pres">
      <dgm:prSet presAssocID="{FDE4A026-30C6-434E-BB52-A05E6874DCC9}" presName="composite" presStyleCnt="0"/>
      <dgm:spPr/>
    </dgm:pt>
    <dgm:pt modelId="{D8519D8A-5AEF-4187-8221-9921DB24AFB1}" type="pres">
      <dgm:prSet presAssocID="{FDE4A026-30C6-434E-BB52-A05E6874DCC9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8BAD2649-063C-4179-934E-59EB37782A86}" type="pres">
      <dgm:prSet presAssocID="{FDE4A026-30C6-434E-BB52-A05E6874DCC9}" presName="desTx" presStyleLbl="alignAccFollowNode1" presStyleIdx="1" presStyleCnt="6">
        <dgm:presLayoutVars>
          <dgm:bulletEnabled val="1"/>
        </dgm:presLayoutVars>
      </dgm:prSet>
      <dgm:spPr/>
    </dgm:pt>
    <dgm:pt modelId="{21581C2A-690A-4729-8B5D-5E62E5F46120}" type="pres">
      <dgm:prSet presAssocID="{A13EF1BB-051E-4168-AC34-4E6026576568}" presName="space" presStyleCnt="0"/>
      <dgm:spPr/>
    </dgm:pt>
    <dgm:pt modelId="{16092B79-3858-4225-B041-2C891A49DBFD}" type="pres">
      <dgm:prSet presAssocID="{8C277B9A-59A6-4525-BAFF-83A436B7A5FD}" presName="composite" presStyleCnt="0"/>
      <dgm:spPr/>
    </dgm:pt>
    <dgm:pt modelId="{6074D528-8B5C-40BA-8FCA-66B8DB758BB6}" type="pres">
      <dgm:prSet presAssocID="{8C277B9A-59A6-4525-BAFF-83A436B7A5FD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86C1D69A-EA95-4EB3-B2D9-BEABF463202D}" type="pres">
      <dgm:prSet presAssocID="{8C277B9A-59A6-4525-BAFF-83A436B7A5FD}" presName="desTx" presStyleLbl="alignAccFollowNode1" presStyleIdx="2" presStyleCnt="6">
        <dgm:presLayoutVars>
          <dgm:bulletEnabled val="1"/>
        </dgm:presLayoutVars>
      </dgm:prSet>
      <dgm:spPr/>
    </dgm:pt>
    <dgm:pt modelId="{E1C8D8B4-FA22-4D86-93AE-57CF12BEAA4D}" type="pres">
      <dgm:prSet presAssocID="{05B075AF-1DB2-47BD-93DA-BF6E15B9EE79}" presName="space" presStyleCnt="0"/>
      <dgm:spPr/>
    </dgm:pt>
    <dgm:pt modelId="{1C7DECD4-16E4-4FB6-BC25-429C87D698D4}" type="pres">
      <dgm:prSet presAssocID="{10D6B794-0551-4FC1-8425-4038F7AF9AB9}" presName="composite" presStyleCnt="0"/>
      <dgm:spPr/>
    </dgm:pt>
    <dgm:pt modelId="{5768BB37-D127-434A-AB7B-8D700FBFBD37}" type="pres">
      <dgm:prSet presAssocID="{10D6B794-0551-4FC1-8425-4038F7AF9AB9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87E4DABC-E65C-4803-85A9-2CC516540935}" type="pres">
      <dgm:prSet presAssocID="{10D6B794-0551-4FC1-8425-4038F7AF9AB9}" presName="desTx" presStyleLbl="alignAccFollowNode1" presStyleIdx="3" presStyleCnt="6">
        <dgm:presLayoutVars>
          <dgm:bulletEnabled val="1"/>
        </dgm:presLayoutVars>
      </dgm:prSet>
      <dgm:spPr/>
    </dgm:pt>
    <dgm:pt modelId="{73129D81-E6AC-4341-830C-3CC59F4CDAB5}" type="pres">
      <dgm:prSet presAssocID="{CE862936-0260-4FA7-BCCE-4355014E00A0}" presName="space" presStyleCnt="0"/>
      <dgm:spPr/>
    </dgm:pt>
    <dgm:pt modelId="{D48D7DBE-81AD-4B7B-A62E-2BA2F84E535C}" type="pres">
      <dgm:prSet presAssocID="{5E42603F-4451-4AAD-A68A-AA50FC0B4347}" presName="composite" presStyleCnt="0"/>
      <dgm:spPr/>
    </dgm:pt>
    <dgm:pt modelId="{4E949AEA-8A42-48A7-91D7-78D51F5222A2}" type="pres">
      <dgm:prSet presAssocID="{5E42603F-4451-4AAD-A68A-AA50FC0B4347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7278AC6A-61DF-4A4D-BB4E-5842D182192A}" type="pres">
      <dgm:prSet presAssocID="{5E42603F-4451-4AAD-A68A-AA50FC0B4347}" presName="desTx" presStyleLbl="alignAccFollowNode1" presStyleIdx="4" presStyleCnt="6">
        <dgm:presLayoutVars>
          <dgm:bulletEnabled val="1"/>
        </dgm:presLayoutVars>
      </dgm:prSet>
      <dgm:spPr/>
    </dgm:pt>
    <dgm:pt modelId="{07D662D9-2EC7-4748-B82D-5AE6F6FAA7AA}" type="pres">
      <dgm:prSet presAssocID="{8F51475D-5165-4C8F-954F-0F4CE52D7AFB}" presName="space" presStyleCnt="0"/>
      <dgm:spPr/>
    </dgm:pt>
    <dgm:pt modelId="{A28EFECE-624E-437C-9788-90E2B360D6C5}" type="pres">
      <dgm:prSet presAssocID="{DADE92C7-5635-4693-A9A9-774A9A304F1F}" presName="composite" presStyleCnt="0"/>
      <dgm:spPr/>
    </dgm:pt>
    <dgm:pt modelId="{0ED187E3-E393-4A86-9802-9EB7D26F38F1}" type="pres">
      <dgm:prSet presAssocID="{DADE92C7-5635-4693-A9A9-774A9A304F1F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C11038B0-FD52-4E22-9FE4-0599F936D431}" type="pres">
      <dgm:prSet presAssocID="{DADE92C7-5635-4693-A9A9-774A9A304F1F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1658FE05-D5C1-44E0-A11F-C664922036BD}" srcId="{B80A2250-EA67-4CE1-BAFC-D2712EF3196F}" destId="{DADE92C7-5635-4693-A9A9-774A9A304F1F}" srcOrd="5" destOrd="0" parTransId="{916C236B-466D-4A60-AD0E-075DD27AB5AB}" sibTransId="{08A78FB7-392F-49DC-9523-9D107F863439}"/>
    <dgm:cxn modelId="{2383C708-DF3B-461E-BE01-8858BDCFDE6A}" srcId="{8C277B9A-59A6-4525-BAFF-83A436B7A5FD}" destId="{F5021FB2-61C8-4A87-9E08-BC555818C7FB}" srcOrd="1" destOrd="0" parTransId="{35FA34EC-C229-4749-80B4-CDD98CDCA799}" sibTransId="{9DF7A533-27F4-4B96-A24D-F4A5D10E07E9}"/>
    <dgm:cxn modelId="{0C8CBC0A-E192-4988-A622-E213458A062F}" srcId="{8B9E3847-E102-4B24-AFB4-78B610C0E006}" destId="{B55D7598-3A4B-4C62-BE18-41B5533F6A2C}" srcOrd="2" destOrd="0" parTransId="{1C0063EF-3706-4EA8-B2D1-C15ED4193A42}" sibTransId="{B1298985-81D9-47ED-BC7B-962BDA51B0B3}"/>
    <dgm:cxn modelId="{51CFD80A-F295-4CA8-B19C-36CB67CAD964}" type="presOf" srcId="{0FDB8578-7FE6-4099-930D-060D88DF58DA}" destId="{AE609E29-9609-4417-B39D-C03A1F3635D5}" srcOrd="0" destOrd="0" presId="urn:microsoft.com/office/officeart/2005/8/layout/hList1"/>
    <dgm:cxn modelId="{6B43050E-F4A0-49A9-A210-58EB3F1A33F2}" type="presOf" srcId="{F5021FB2-61C8-4A87-9E08-BC555818C7FB}" destId="{86C1D69A-EA95-4EB3-B2D9-BEABF463202D}" srcOrd="0" destOrd="1" presId="urn:microsoft.com/office/officeart/2005/8/layout/hList1"/>
    <dgm:cxn modelId="{F49F0310-4BE9-48FA-B847-952906212DC2}" type="presOf" srcId="{072A0DFF-F5D9-44EA-85C3-465A35540D6C}" destId="{8BAD2649-063C-4179-934E-59EB37782A86}" srcOrd="0" destOrd="0" presId="urn:microsoft.com/office/officeart/2005/8/layout/hList1"/>
    <dgm:cxn modelId="{97267314-DE42-4135-BACE-B495A42BB5DD}" srcId="{FDE4A026-30C6-434E-BB52-A05E6874DCC9}" destId="{1EBC23A4-337D-4819-BCB6-657E0C5DDF1F}" srcOrd="1" destOrd="0" parTransId="{BEC66F70-69D6-4C53-B1EF-D71DAAE8D92B}" sibTransId="{54DC9549-4E38-40EF-9D33-17DA94A5170A}"/>
    <dgm:cxn modelId="{1BEC6719-0362-44BE-8036-157EAB2F697D}" srcId="{5E42603F-4451-4AAD-A68A-AA50FC0B4347}" destId="{0721C6A6-6697-418A-B02F-E70B6AC5474F}" srcOrd="1" destOrd="0" parTransId="{C1BE1556-F41E-47F3-9627-6DC748602201}" sibTransId="{BDCFD454-5B36-40B3-A0B5-FD72B56F8C45}"/>
    <dgm:cxn modelId="{71DFEA27-35A9-4296-B4CA-E43938873346}" type="presOf" srcId="{A4139DD9-82F8-4E86-8A2C-F5CFCFC0D440}" destId="{7278AC6A-61DF-4A4D-BB4E-5842D182192A}" srcOrd="0" destOrd="0" presId="urn:microsoft.com/office/officeart/2005/8/layout/hList1"/>
    <dgm:cxn modelId="{D0ECF827-FCA4-4719-A2FE-A27E5702901C}" type="presOf" srcId="{6E78CAD8-8959-4F15-87CE-C07EE281F916}" destId="{87E4DABC-E65C-4803-85A9-2CC516540935}" srcOrd="0" destOrd="1" presId="urn:microsoft.com/office/officeart/2005/8/layout/hList1"/>
    <dgm:cxn modelId="{890D1B38-FAAF-46D7-98FC-075B28A90438}" type="presOf" srcId="{9E0CED51-99BF-4DA5-A5C2-29E6EE43D3EC}" destId="{87E4DABC-E65C-4803-85A9-2CC516540935}" srcOrd="0" destOrd="6" presId="urn:microsoft.com/office/officeart/2005/8/layout/hList1"/>
    <dgm:cxn modelId="{22701E3A-FBA8-4B80-80E9-7FC60EE6FA40}" type="presOf" srcId="{F9016EE0-E325-4A5B-8401-43092C139B84}" destId="{86C1D69A-EA95-4EB3-B2D9-BEABF463202D}" srcOrd="0" destOrd="0" presId="urn:microsoft.com/office/officeart/2005/8/layout/hList1"/>
    <dgm:cxn modelId="{DE51183D-A650-4F7D-934B-07BC50BD2A24}" srcId="{8C277B9A-59A6-4525-BAFF-83A436B7A5FD}" destId="{F9016EE0-E325-4A5B-8401-43092C139B84}" srcOrd="0" destOrd="0" parTransId="{0ECA4691-C375-4A3F-9F57-A47C056A8819}" sibTransId="{AEA81CB4-8656-44BA-8CB2-F61F0D8D1059}"/>
    <dgm:cxn modelId="{811E0A5D-3F61-4FD4-9D4D-E251BB62B720}" type="presOf" srcId="{A10E940E-4DC9-497D-97C8-E617A8625F81}" destId="{C11038B0-FD52-4E22-9FE4-0599F936D431}" srcOrd="0" destOrd="0" presId="urn:microsoft.com/office/officeart/2005/8/layout/hList1"/>
    <dgm:cxn modelId="{8B66615F-553D-4C15-90A9-E5AE06FCCB27}" type="presOf" srcId="{C547DEF6-5084-424B-A8D9-BC34E0CF0E62}" destId="{AE609E29-9609-4417-B39D-C03A1F3635D5}" srcOrd="0" destOrd="3" presId="urn:microsoft.com/office/officeart/2005/8/layout/hList1"/>
    <dgm:cxn modelId="{DCF10D60-77CE-4D83-ACA7-EC798613E7BA}" srcId="{B80A2250-EA67-4CE1-BAFC-D2712EF3196F}" destId="{10D6B794-0551-4FC1-8425-4038F7AF9AB9}" srcOrd="3" destOrd="0" parTransId="{BE57FC5D-CC0C-4D6A-8425-C19A57B02B5D}" sibTransId="{CE862936-0260-4FA7-BCCE-4355014E00A0}"/>
    <dgm:cxn modelId="{A99F1160-B269-4A3B-88C0-52D020BE5690}" srcId="{10D6B794-0551-4FC1-8425-4038F7AF9AB9}" destId="{9E0CED51-99BF-4DA5-A5C2-29E6EE43D3EC}" srcOrd="6" destOrd="0" parTransId="{6861367B-5ECD-4903-8810-E48F7B2FDBDC}" sibTransId="{6F4BF364-E111-4661-A72C-71B78BDA78C6}"/>
    <dgm:cxn modelId="{4B57E765-47AC-4E2D-B3AB-7B2C7EF6B3F1}" type="presOf" srcId="{EEBFDAEA-4E8E-4AB8-867F-C57B408AC78A}" destId="{87E4DABC-E65C-4803-85A9-2CC516540935}" srcOrd="0" destOrd="5" presId="urn:microsoft.com/office/officeart/2005/8/layout/hList1"/>
    <dgm:cxn modelId="{DB51314D-FA73-4AB2-867B-5AA7E2895FE5}" srcId="{5E42603F-4451-4AAD-A68A-AA50FC0B4347}" destId="{A4139DD9-82F8-4E86-8A2C-F5CFCFC0D440}" srcOrd="0" destOrd="0" parTransId="{8ED61D47-4348-4E0B-A710-16DC6C57BC9D}" sibTransId="{F7E28CDD-08F9-4453-BEAD-96465B2BD511}"/>
    <dgm:cxn modelId="{18A7AD4D-0264-4562-8971-99B59ED5FF2D}" srcId="{DADE92C7-5635-4693-A9A9-774A9A304F1F}" destId="{A10E940E-4DC9-497D-97C8-E617A8625F81}" srcOrd="0" destOrd="0" parTransId="{D63A3CC3-73E3-4386-B0FB-F8CA05C2765E}" sibTransId="{DA038228-D866-451F-BF05-6DC2C1108AD7}"/>
    <dgm:cxn modelId="{5BF9F86D-42B4-4639-A67E-3882EAF9B16A}" srcId="{DADE92C7-5635-4693-A9A9-774A9A304F1F}" destId="{A64D1D84-F668-4C39-92A1-1D72BE856D53}" srcOrd="1" destOrd="0" parTransId="{745B74D6-E82F-4F48-8F68-C3DFEF187EDB}" sibTransId="{4D4FE836-570B-40F9-AED4-E53303DAB1F8}"/>
    <dgm:cxn modelId="{8B3F816F-75ED-4588-B2BE-3BFAEBF80E4F}" srcId="{5E42603F-4451-4AAD-A68A-AA50FC0B4347}" destId="{7FC3938C-A32A-493A-AB3C-7A1A60A879BF}" srcOrd="2" destOrd="0" parTransId="{C9FEFDBE-F486-4A6D-B7CF-58F8C59B9AF5}" sibTransId="{2F06755E-EC1F-4C67-B395-6126BB9BB2A1}"/>
    <dgm:cxn modelId="{B6212576-37F9-40F0-B645-FDA65A68911B}" type="presOf" srcId="{8B9E3847-E102-4B24-AFB4-78B610C0E006}" destId="{14EBB226-F784-47F3-8308-262008A25A24}" srcOrd="0" destOrd="0" presId="urn:microsoft.com/office/officeart/2005/8/layout/hList1"/>
    <dgm:cxn modelId="{352BF656-E109-48BA-988B-0CE47A8D9720}" srcId="{B80A2250-EA67-4CE1-BAFC-D2712EF3196F}" destId="{8B9E3847-E102-4B24-AFB4-78B610C0E006}" srcOrd="0" destOrd="0" parTransId="{472A1A3E-4B72-472B-AB62-2845E012A150}" sibTransId="{62615558-92CF-461E-ABDC-2E747FA45895}"/>
    <dgm:cxn modelId="{84911558-761A-4907-9863-066EF47E4068}" srcId="{10D6B794-0551-4FC1-8425-4038F7AF9AB9}" destId="{D80DCA7E-E510-478E-8A67-598C1C5BD383}" srcOrd="0" destOrd="0" parTransId="{40C270FA-4DEE-46EA-8A64-5A96CFF3880F}" sibTransId="{42B45028-6C6D-4435-91BA-9637A63BFDEC}"/>
    <dgm:cxn modelId="{F8ABFA58-84AC-4F86-926E-6CF76D9492EB}" srcId="{5E42603F-4451-4AAD-A68A-AA50FC0B4347}" destId="{337BBC19-3BEA-41D1-A498-E872ED9002CE}" srcOrd="3" destOrd="0" parTransId="{FCCDA9B5-97F9-4860-91BC-7B17C5AA99B4}" sibTransId="{FAAD427B-8F87-4E1B-A86B-62529245FD6D}"/>
    <dgm:cxn modelId="{FF25BB82-4985-4B60-A322-E31C7BB7657B}" type="presOf" srcId="{10D6B794-0551-4FC1-8425-4038F7AF9AB9}" destId="{5768BB37-D127-434A-AB7B-8D700FBFBD37}" srcOrd="0" destOrd="0" presId="urn:microsoft.com/office/officeart/2005/8/layout/hList1"/>
    <dgm:cxn modelId="{6B2EA584-873E-40AC-B2F7-975172DDBFD6}" srcId="{8B9E3847-E102-4B24-AFB4-78B610C0E006}" destId="{56BB96D6-3EE3-4AE3-86DE-1E9097857814}" srcOrd="1" destOrd="0" parTransId="{3F3A43B6-BB70-483F-8E37-813F2E556A11}" sibTransId="{FA7EC869-4DD4-4850-A773-2EECB41DE433}"/>
    <dgm:cxn modelId="{CDF86C86-624E-43D8-9DC5-8DC2CB0C412A}" type="presOf" srcId="{D80DCA7E-E510-478E-8A67-598C1C5BD383}" destId="{87E4DABC-E65C-4803-85A9-2CC516540935}" srcOrd="0" destOrd="0" presId="urn:microsoft.com/office/officeart/2005/8/layout/hList1"/>
    <dgm:cxn modelId="{BDE2298A-3AC4-41CE-AF0B-9B3098AB2A19}" type="presOf" srcId="{5E42603F-4451-4AAD-A68A-AA50FC0B4347}" destId="{4E949AEA-8A42-48A7-91D7-78D51F5222A2}" srcOrd="0" destOrd="0" presId="urn:microsoft.com/office/officeart/2005/8/layout/hList1"/>
    <dgm:cxn modelId="{C12B298B-9C7B-4221-A4EF-FFEEEC38A042}" type="presOf" srcId="{849886DC-A798-445D-8F31-8CD6D103CAC1}" destId="{87E4DABC-E65C-4803-85A9-2CC516540935}" srcOrd="0" destOrd="2" presId="urn:microsoft.com/office/officeart/2005/8/layout/hList1"/>
    <dgm:cxn modelId="{CFD61D9B-A020-4CB7-970F-EB2DE198BAA3}" srcId="{5E42603F-4451-4AAD-A68A-AA50FC0B4347}" destId="{A8F1CAD3-903B-4BBB-AD98-4513F845D691}" srcOrd="4" destOrd="0" parTransId="{4B1FF0E2-6C5F-41AA-9DEF-2239DC1DDB52}" sibTransId="{226A0F2E-D00C-4E47-90F7-1445B4D605D4}"/>
    <dgm:cxn modelId="{54A32F9C-01E2-4C8B-A719-04D449866076}" type="presOf" srcId="{FDE4A026-30C6-434E-BB52-A05E6874DCC9}" destId="{D8519D8A-5AEF-4187-8221-9921DB24AFB1}" srcOrd="0" destOrd="0" presId="urn:microsoft.com/office/officeart/2005/8/layout/hList1"/>
    <dgm:cxn modelId="{6DF03A9F-7536-4080-B01F-671EBFD7FE10}" type="presOf" srcId="{A64D1D84-F668-4C39-92A1-1D72BE856D53}" destId="{C11038B0-FD52-4E22-9FE4-0599F936D431}" srcOrd="0" destOrd="1" presId="urn:microsoft.com/office/officeart/2005/8/layout/hList1"/>
    <dgm:cxn modelId="{6BF9E2A4-96DB-4501-B33D-2D2C9CF7F70B}" srcId="{B80A2250-EA67-4CE1-BAFC-D2712EF3196F}" destId="{FDE4A026-30C6-434E-BB52-A05E6874DCC9}" srcOrd="1" destOrd="0" parTransId="{4E6B2DBE-932F-4F4A-91B7-9EC0B3AB6870}" sibTransId="{A13EF1BB-051E-4168-AC34-4E6026576568}"/>
    <dgm:cxn modelId="{2944B7B0-CE4E-404D-9EF7-491569F0380C}" srcId="{10D6B794-0551-4FC1-8425-4038F7AF9AB9}" destId="{EEBFDAEA-4E8E-4AB8-867F-C57B408AC78A}" srcOrd="5" destOrd="0" parTransId="{A8A756FD-9134-466F-9A21-974A1E637D47}" sibTransId="{DEA0F1BF-6CA7-4AEF-9E05-B355A1638A1C}"/>
    <dgm:cxn modelId="{8B4025B2-9B4A-42EF-99E9-C3EF149796D3}" type="presOf" srcId="{56BB96D6-3EE3-4AE3-86DE-1E9097857814}" destId="{AE609E29-9609-4417-B39D-C03A1F3635D5}" srcOrd="0" destOrd="1" presId="urn:microsoft.com/office/officeart/2005/8/layout/hList1"/>
    <dgm:cxn modelId="{CF1555B5-02F5-454C-8D88-D8B8DA42D087}" type="presOf" srcId="{CCEF8FC0-0133-4A26-BFF2-0E236CF113A9}" destId="{C11038B0-FD52-4E22-9FE4-0599F936D431}" srcOrd="0" destOrd="2" presId="urn:microsoft.com/office/officeart/2005/8/layout/hList1"/>
    <dgm:cxn modelId="{601E3ABE-5B85-4D26-9B0F-A12ABDDF05BC}" type="presOf" srcId="{DADE92C7-5635-4693-A9A9-774A9A304F1F}" destId="{0ED187E3-E393-4A86-9802-9EB7D26F38F1}" srcOrd="0" destOrd="0" presId="urn:microsoft.com/office/officeart/2005/8/layout/hList1"/>
    <dgm:cxn modelId="{529F88BE-5746-4D94-B29D-564875C8B3DB}" type="presOf" srcId="{337BBC19-3BEA-41D1-A498-E872ED9002CE}" destId="{7278AC6A-61DF-4A4D-BB4E-5842D182192A}" srcOrd="0" destOrd="3" presId="urn:microsoft.com/office/officeart/2005/8/layout/hList1"/>
    <dgm:cxn modelId="{B041C2BE-622B-499A-9E5A-58E215E42772}" srcId="{10D6B794-0551-4FC1-8425-4038F7AF9AB9}" destId="{59990998-67C4-479E-886E-ACAE4FEB99EB}" srcOrd="3" destOrd="0" parTransId="{7A09A685-9BA9-4916-8929-A4BF972172C1}" sibTransId="{6DB3DBE0-6555-4547-B2CB-4ACA9372D50C}"/>
    <dgm:cxn modelId="{7ED972C5-2DF2-4393-8C9A-7F0F96F9E99F}" srcId="{10D6B794-0551-4FC1-8425-4038F7AF9AB9}" destId="{247169DB-6BB5-4753-AFFF-BA9A1CB88170}" srcOrd="4" destOrd="0" parTransId="{74FE0788-2517-4607-848D-2BBAB850E18E}" sibTransId="{6D430A38-3730-442A-9EA1-29C17F2586A0}"/>
    <dgm:cxn modelId="{BD9EDEC6-251D-4262-ABF3-96150531439F}" type="presOf" srcId="{483519DC-C548-406D-9771-4EEDA47EC937}" destId="{AE609E29-9609-4417-B39D-C03A1F3635D5}" srcOrd="0" destOrd="4" presId="urn:microsoft.com/office/officeart/2005/8/layout/hList1"/>
    <dgm:cxn modelId="{B06B55CC-E071-4083-AD25-82B716DC6127}" type="presOf" srcId="{247169DB-6BB5-4753-AFFF-BA9A1CB88170}" destId="{87E4DABC-E65C-4803-85A9-2CC516540935}" srcOrd="0" destOrd="4" presId="urn:microsoft.com/office/officeart/2005/8/layout/hList1"/>
    <dgm:cxn modelId="{FBCE4AD0-C85C-432C-88FB-1F7BB6B42206}" type="presOf" srcId="{59990998-67C4-479E-886E-ACAE4FEB99EB}" destId="{87E4DABC-E65C-4803-85A9-2CC516540935}" srcOrd="0" destOrd="3" presId="urn:microsoft.com/office/officeart/2005/8/layout/hList1"/>
    <dgm:cxn modelId="{39A6BBD1-3388-49FD-9964-4291CAFFC398}" type="presOf" srcId="{B80A2250-EA67-4CE1-BAFC-D2712EF3196F}" destId="{0336D403-F561-4F5D-B677-FC4462134DB0}" srcOrd="0" destOrd="0" presId="urn:microsoft.com/office/officeart/2005/8/layout/hList1"/>
    <dgm:cxn modelId="{93AC5ED2-FE0D-47B5-99D6-38F520D85CB2}" srcId="{10D6B794-0551-4FC1-8425-4038F7AF9AB9}" destId="{869B4616-5E03-4A98-8A84-A0BD79D867CD}" srcOrd="7" destOrd="0" parTransId="{BD3E900E-754F-40AA-AC3C-8C921E6C0F91}" sibTransId="{9A7509D3-CF61-4528-9E81-45D14568379F}"/>
    <dgm:cxn modelId="{8FDA68D2-A6E6-4438-BB5E-86B864C76ACD}" srcId="{10D6B794-0551-4FC1-8425-4038F7AF9AB9}" destId="{849886DC-A798-445D-8F31-8CD6D103CAC1}" srcOrd="2" destOrd="0" parTransId="{6B2F8FA8-C1DC-4C02-841D-2D0368F6A9F2}" sibTransId="{09E4AA21-6814-4D47-9FB6-4DCC13261D98}"/>
    <dgm:cxn modelId="{829BA9D7-7D6E-43FD-9B50-8C6A6F72CB26}" type="presOf" srcId="{7FC3938C-A32A-493A-AB3C-7A1A60A879BF}" destId="{7278AC6A-61DF-4A4D-BB4E-5842D182192A}" srcOrd="0" destOrd="2" presId="urn:microsoft.com/office/officeart/2005/8/layout/hList1"/>
    <dgm:cxn modelId="{832B8ED9-79E6-4FCA-8A02-B00AF4C100DA}" srcId="{10D6B794-0551-4FC1-8425-4038F7AF9AB9}" destId="{6E78CAD8-8959-4F15-87CE-C07EE281F916}" srcOrd="1" destOrd="0" parTransId="{33DCC7C6-8613-475D-A3D0-3A77EC93A3E3}" sibTransId="{B5513F9C-7719-462A-B7EC-5A23A0907678}"/>
    <dgm:cxn modelId="{2627F2DA-1E4E-43DC-BCF1-F706E5969DB3}" type="presOf" srcId="{B55D7598-3A4B-4C62-BE18-41B5533F6A2C}" destId="{AE609E29-9609-4417-B39D-C03A1F3635D5}" srcOrd="0" destOrd="2" presId="urn:microsoft.com/office/officeart/2005/8/layout/hList1"/>
    <dgm:cxn modelId="{78172CDB-0370-4A3A-BF38-1552D1A21BEA}" srcId="{FDE4A026-30C6-434E-BB52-A05E6874DCC9}" destId="{072A0DFF-F5D9-44EA-85C3-465A35540D6C}" srcOrd="0" destOrd="0" parTransId="{1DA3F991-AA38-4C70-AC0E-DC77C15E093E}" sibTransId="{9D7408CF-AC97-4B86-AFBA-E67C4DCD39FE}"/>
    <dgm:cxn modelId="{CD2A89DE-8483-41B8-A615-F51AD16CBC5F}" type="presOf" srcId="{A8F1CAD3-903B-4BBB-AD98-4513F845D691}" destId="{7278AC6A-61DF-4A4D-BB4E-5842D182192A}" srcOrd="0" destOrd="4" presId="urn:microsoft.com/office/officeart/2005/8/layout/hList1"/>
    <dgm:cxn modelId="{0EE907E0-EC71-456F-BA47-045ED9688FCC}" type="presOf" srcId="{0721C6A6-6697-418A-B02F-E70B6AC5474F}" destId="{7278AC6A-61DF-4A4D-BB4E-5842D182192A}" srcOrd="0" destOrd="1" presId="urn:microsoft.com/office/officeart/2005/8/layout/hList1"/>
    <dgm:cxn modelId="{FFFECEE3-3484-4745-8BD4-3E566C2AC029}" type="presOf" srcId="{869B4616-5E03-4A98-8A84-A0BD79D867CD}" destId="{87E4DABC-E65C-4803-85A9-2CC516540935}" srcOrd="0" destOrd="7" presId="urn:microsoft.com/office/officeart/2005/8/layout/hList1"/>
    <dgm:cxn modelId="{3B7A89E6-20F8-4E1E-BC18-7B39BA942E78}" srcId="{8B9E3847-E102-4B24-AFB4-78B610C0E006}" destId="{0FDB8578-7FE6-4099-930D-060D88DF58DA}" srcOrd="0" destOrd="0" parTransId="{536AC789-CF59-4890-AE4D-C2CD8B8D5BBF}" sibTransId="{EB260E5B-99A3-4856-825A-9728F2909480}"/>
    <dgm:cxn modelId="{C70FA8EB-F394-469F-8CFB-5DAD60F85F75}" srcId="{8B9E3847-E102-4B24-AFB4-78B610C0E006}" destId="{C547DEF6-5084-424B-A8D9-BC34E0CF0E62}" srcOrd="3" destOrd="0" parTransId="{A735682F-34AC-4383-BF95-FF37094A6C65}" sibTransId="{81F2B9FE-8E68-4951-ADBD-F079DCE55320}"/>
    <dgm:cxn modelId="{5AA69CED-0A5A-4164-AA3B-8CE42086FAF8}" srcId="{B80A2250-EA67-4CE1-BAFC-D2712EF3196F}" destId="{8C277B9A-59A6-4525-BAFF-83A436B7A5FD}" srcOrd="2" destOrd="0" parTransId="{B6249E61-43C4-4E8B-9195-B2E0A1B5DD5E}" sibTransId="{05B075AF-1DB2-47BD-93DA-BF6E15B9EE79}"/>
    <dgm:cxn modelId="{7225CEF0-AF86-4AB7-A19F-FB88E7073241}" type="presOf" srcId="{8C277B9A-59A6-4525-BAFF-83A436B7A5FD}" destId="{6074D528-8B5C-40BA-8FCA-66B8DB758BB6}" srcOrd="0" destOrd="0" presId="urn:microsoft.com/office/officeart/2005/8/layout/hList1"/>
    <dgm:cxn modelId="{C20699F4-6403-4236-887E-2183C481D6D5}" srcId="{B80A2250-EA67-4CE1-BAFC-D2712EF3196F}" destId="{5E42603F-4451-4AAD-A68A-AA50FC0B4347}" srcOrd="4" destOrd="0" parTransId="{895C2064-23F1-413C-86A0-625F07A343D9}" sibTransId="{8F51475D-5165-4C8F-954F-0F4CE52D7AFB}"/>
    <dgm:cxn modelId="{A551A3FB-0CF1-45CE-AF27-EBCC11400758}" type="presOf" srcId="{1EBC23A4-337D-4819-BCB6-657E0C5DDF1F}" destId="{8BAD2649-063C-4179-934E-59EB37782A86}" srcOrd="0" destOrd="1" presId="urn:microsoft.com/office/officeart/2005/8/layout/hList1"/>
    <dgm:cxn modelId="{D378BAFE-2C7B-4689-BF8C-3C0BDB2C08FF}" srcId="{DADE92C7-5635-4693-A9A9-774A9A304F1F}" destId="{CCEF8FC0-0133-4A26-BFF2-0E236CF113A9}" srcOrd="2" destOrd="0" parTransId="{5AE4236A-7030-47B3-A1CF-105F93931ECA}" sibTransId="{513B040F-8659-4D0C-BB9D-DB8A79A4DF82}"/>
    <dgm:cxn modelId="{D81411FF-06D6-4A31-ABD7-FAC98C82B106}" srcId="{8B9E3847-E102-4B24-AFB4-78B610C0E006}" destId="{483519DC-C548-406D-9771-4EEDA47EC937}" srcOrd="4" destOrd="0" parTransId="{2A66792C-BF66-4BE3-9479-FBB759469646}" sibTransId="{09B77D76-043F-4CBD-AE8E-2BFBAF41AA89}"/>
    <dgm:cxn modelId="{35497251-F418-4201-B6E8-11A62EC2B036}" type="presParOf" srcId="{0336D403-F561-4F5D-B677-FC4462134DB0}" destId="{4AC60C12-6BF5-4390-B0C1-B23853E5DED2}" srcOrd="0" destOrd="0" presId="urn:microsoft.com/office/officeart/2005/8/layout/hList1"/>
    <dgm:cxn modelId="{B6BC59B7-B806-4F6A-A07B-90FF947D59B0}" type="presParOf" srcId="{4AC60C12-6BF5-4390-B0C1-B23853E5DED2}" destId="{14EBB226-F784-47F3-8308-262008A25A24}" srcOrd="0" destOrd="0" presId="urn:microsoft.com/office/officeart/2005/8/layout/hList1"/>
    <dgm:cxn modelId="{08D7EF90-2BBE-4419-93C8-33ED474F0023}" type="presParOf" srcId="{4AC60C12-6BF5-4390-B0C1-B23853E5DED2}" destId="{AE609E29-9609-4417-B39D-C03A1F3635D5}" srcOrd="1" destOrd="0" presId="urn:microsoft.com/office/officeart/2005/8/layout/hList1"/>
    <dgm:cxn modelId="{6EE38FDD-80D2-41AB-B04B-CEAA21CC454A}" type="presParOf" srcId="{0336D403-F561-4F5D-B677-FC4462134DB0}" destId="{D34B4A77-5A7E-4666-82E8-D387AA7F8F6A}" srcOrd="1" destOrd="0" presId="urn:microsoft.com/office/officeart/2005/8/layout/hList1"/>
    <dgm:cxn modelId="{5DB52074-89F9-4416-AD84-AF2DD4FAE113}" type="presParOf" srcId="{0336D403-F561-4F5D-B677-FC4462134DB0}" destId="{AC388FA8-DC5A-4A45-848B-42F054B442B3}" srcOrd="2" destOrd="0" presId="urn:microsoft.com/office/officeart/2005/8/layout/hList1"/>
    <dgm:cxn modelId="{5F0B7CA5-3376-471E-9A3B-9AB61ED4D860}" type="presParOf" srcId="{AC388FA8-DC5A-4A45-848B-42F054B442B3}" destId="{D8519D8A-5AEF-4187-8221-9921DB24AFB1}" srcOrd="0" destOrd="0" presId="urn:microsoft.com/office/officeart/2005/8/layout/hList1"/>
    <dgm:cxn modelId="{708FE722-98CD-4AC9-956E-E54DF9B0B99C}" type="presParOf" srcId="{AC388FA8-DC5A-4A45-848B-42F054B442B3}" destId="{8BAD2649-063C-4179-934E-59EB37782A86}" srcOrd="1" destOrd="0" presId="urn:microsoft.com/office/officeart/2005/8/layout/hList1"/>
    <dgm:cxn modelId="{5E74526F-4932-486F-AC60-CB673F8ED0C8}" type="presParOf" srcId="{0336D403-F561-4F5D-B677-FC4462134DB0}" destId="{21581C2A-690A-4729-8B5D-5E62E5F46120}" srcOrd="3" destOrd="0" presId="urn:microsoft.com/office/officeart/2005/8/layout/hList1"/>
    <dgm:cxn modelId="{23F24561-57A6-4FF8-B23B-4B12E785D596}" type="presParOf" srcId="{0336D403-F561-4F5D-B677-FC4462134DB0}" destId="{16092B79-3858-4225-B041-2C891A49DBFD}" srcOrd="4" destOrd="0" presId="urn:microsoft.com/office/officeart/2005/8/layout/hList1"/>
    <dgm:cxn modelId="{D17B29D6-8E4C-4C93-927D-8589416C7467}" type="presParOf" srcId="{16092B79-3858-4225-B041-2C891A49DBFD}" destId="{6074D528-8B5C-40BA-8FCA-66B8DB758BB6}" srcOrd="0" destOrd="0" presId="urn:microsoft.com/office/officeart/2005/8/layout/hList1"/>
    <dgm:cxn modelId="{9B2356CC-D426-40DE-A486-09325E2729D0}" type="presParOf" srcId="{16092B79-3858-4225-B041-2C891A49DBFD}" destId="{86C1D69A-EA95-4EB3-B2D9-BEABF463202D}" srcOrd="1" destOrd="0" presId="urn:microsoft.com/office/officeart/2005/8/layout/hList1"/>
    <dgm:cxn modelId="{6E49333C-1A77-47B5-A78E-5917D7A578E3}" type="presParOf" srcId="{0336D403-F561-4F5D-B677-FC4462134DB0}" destId="{E1C8D8B4-FA22-4D86-93AE-57CF12BEAA4D}" srcOrd="5" destOrd="0" presId="urn:microsoft.com/office/officeart/2005/8/layout/hList1"/>
    <dgm:cxn modelId="{ABFD5DBE-8FE0-439D-991B-1A952554F2FB}" type="presParOf" srcId="{0336D403-F561-4F5D-B677-FC4462134DB0}" destId="{1C7DECD4-16E4-4FB6-BC25-429C87D698D4}" srcOrd="6" destOrd="0" presId="urn:microsoft.com/office/officeart/2005/8/layout/hList1"/>
    <dgm:cxn modelId="{50E6D0B9-8539-4159-9FA5-DB69D0B2B6FC}" type="presParOf" srcId="{1C7DECD4-16E4-4FB6-BC25-429C87D698D4}" destId="{5768BB37-D127-434A-AB7B-8D700FBFBD37}" srcOrd="0" destOrd="0" presId="urn:microsoft.com/office/officeart/2005/8/layout/hList1"/>
    <dgm:cxn modelId="{4E809B7C-1BDA-43F9-B5A9-C8997D5C79F1}" type="presParOf" srcId="{1C7DECD4-16E4-4FB6-BC25-429C87D698D4}" destId="{87E4DABC-E65C-4803-85A9-2CC516540935}" srcOrd="1" destOrd="0" presId="urn:microsoft.com/office/officeart/2005/8/layout/hList1"/>
    <dgm:cxn modelId="{80EDDEEF-13EE-42D6-A8A1-204BCAD815F2}" type="presParOf" srcId="{0336D403-F561-4F5D-B677-FC4462134DB0}" destId="{73129D81-E6AC-4341-830C-3CC59F4CDAB5}" srcOrd="7" destOrd="0" presId="urn:microsoft.com/office/officeart/2005/8/layout/hList1"/>
    <dgm:cxn modelId="{587ADDC6-C1B6-4A45-B7A5-1B1CFE0A0C87}" type="presParOf" srcId="{0336D403-F561-4F5D-B677-FC4462134DB0}" destId="{D48D7DBE-81AD-4B7B-A62E-2BA2F84E535C}" srcOrd="8" destOrd="0" presId="urn:microsoft.com/office/officeart/2005/8/layout/hList1"/>
    <dgm:cxn modelId="{E60CA27B-6D18-47F6-8C68-F3AD64E21273}" type="presParOf" srcId="{D48D7DBE-81AD-4B7B-A62E-2BA2F84E535C}" destId="{4E949AEA-8A42-48A7-91D7-78D51F5222A2}" srcOrd="0" destOrd="0" presId="urn:microsoft.com/office/officeart/2005/8/layout/hList1"/>
    <dgm:cxn modelId="{9A950302-B4DB-4B54-A496-08F3945BF086}" type="presParOf" srcId="{D48D7DBE-81AD-4B7B-A62E-2BA2F84E535C}" destId="{7278AC6A-61DF-4A4D-BB4E-5842D182192A}" srcOrd="1" destOrd="0" presId="urn:microsoft.com/office/officeart/2005/8/layout/hList1"/>
    <dgm:cxn modelId="{18E4C6ED-D248-4986-AE88-38BFB06EDD12}" type="presParOf" srcId="{0336D403-F561-4F5D-B677-FC4462134DB0}" destId="{07D662D9-2EC7-4748-B82D-5AE6F6FAA7AA}" srcOrd="9" destOrd="0" presId="urn:microsoft.com/office/officeart/2005/8/layout/hList1"/>
    <dgm:cxn modelId="{E56EF600-4E5C-47E0-8C64-F9A15D1766CC}" type="presParOf" srcId="{0336D403-F561-4F5D-B677-FC4462134DB0}" destId="{A28EFECE-624E-437C-9788-90E2B360D6C5}" srcOrd="10" destOrd="0" presId="urn:microsoft.com/office/officeart/2005/8/layout/hList1"/>
    <dgm:cxn modelId="{91B0FB6D-9384-4248-8072-A0118F1349C3}" type="presParOf" srcId="{A28EFECE-624E-437C-9788-90E2B360D6C5}" destId="{0ED187E3-E393-4A86-9802-9EB7D26F38F1}" srcOrd="0" destOrd="0" presId="urn:microsoft.com/office/officeart/2005/8/layout/hList1"/>
    <dgm:cxn modelId="{B76773EB-656A-4BB6-9FCA-F87658BB81A9}" type="presParOf" srcId="{A28EFECE-624E-437C-9788-90E2B360D6C5}" destId="{C11038B0-FD52-4E22-9FE4-0599F936D4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BB226-F784-47F3-8308-262008A25A24}">
      <dsp:nvSpPr>
        <dsp:cNvPr id="0" name=""/>
        <dsp:cNvSpPr/>
      </dsp:nvSpPr>
      <dsp:spPr>
        <a:xfrm>
          <a:off x="2930" y="86609"/>
          <a:ext cx="1556899" cy="5815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Homelessness</a:t>
          </a:r>
        </a:p>
      </dsp:txBody>
      <dsp:txXfrm>
        <a:off x="2930" y="86609"/>
        <a:ext cx="1556899" cy="581592"/>
      </dsp:txXfrm>
    </dsp:sp>
    <dsp:sp modelId="{AE609E29-9609-4417-B39D-C03A1F3635D5}">
      <dsp:nvSpPr>
        <dsp:cNvPr id="0" name=""/>
        <dsp:cNvSpPr/>
      </dsp:nvSpPr>
      <dsp:spPr>
        <a:xfrm>
          <a:off x="2930" y="668201"/>
          <a:ext cx="1556899" cy="20079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EHAP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CoC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YHDP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RAP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LCP</a:t>
          </a:r>
        </a:p>
      </dsp:txBody>
      <dsp:txXfrm>
        <a:off x="2930" y="668201"/>
        <a:ext cx="1556899" cy="2007967"/>
      </dsp:txXfrm>
    </dsp:sp>
    <dsp:sp modelId="{D8519D8A-5AEF-4187-8221-9921DB24AFB1}">
      <dsp:nvSpPr>
        <dsp:cNvPr id="0" name=""/>
        <dsp:cNvSpPr/>
      </dsp:nvSpPr>
      <dsp:spPr>
        <a:xfrm>
          <a:off x="1777796" y="86609"/>
          <a:ext cx="1556899" cy="5815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Special Needs</a:t>
          </a:r>
        </a:p>
      </dsp:txBody>
      <dsp:txXfrm>
        <a:off x="1777796" y="86609"/>
        <a:ext cx="1556899" cy="581592"/>
      </dsp:txXfrm>
    </dsp:sp>
    <dsp:sp modelId="{8BAD2649-063C-4179-934E-59EB37782A86}">
      <dsp:nvSpPr>
        <dsp:cNvPr id="0" name=""/>
        <dsp:cNvSpPr/>
      </dsp:nvSpPr>
      <dsp:spPr>
        <a:xfrm>
          <a:off x="1777796" y="668201"/>
          <a:ext cx="1556899" cy="200796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Linkages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HOPWA</a:t>
          </a:r>
        </a:p>
      </dsp:txBody>
      <dsp:txXfrm>
        <a:off x="1777796" y="668201"/>
        <a:ext cx="1556899" cy="2007967"/>
      </dsp:txXfrm>
    </dsp:sp>
    <dsp:sp modelId="{6074D528-8B5C-40BA-8FCA-66B8DB758BB6}">
      <dsp:nvSpPr>
        <dsp:cNvPr id="0" name=""/>
        <dsp:cNvSpPr/>
      </dsp:nvSpPr>
      <dsp:spPr>
        <a:xfrm>
          <a:off x="3552661" y="86609"/>
          <a:ext cx="1556899" cy="5815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Renters</a:t>
          </a:r>
        </a:p>
      </dsp:txBody>
      <dsp:txXfrm>
        <a:off x="3552661" y="86609"/>
        <a:ext cx="1556899" cy="581592"/>
      </dsp:txXfrm>
    </dsp:sp>
    <dsp:sp modelId="{86C1D69A-EA95-4EB3-B2D9-BEABF463202D}">
      <dsp:nvSpPr>
        <dsp:cNvPr id="0" name=""/>
        <dsp:cNvSpPr/>
      </dsp:nvSpPr>
      <dsp:spPr>
        <a:xfrm>
          <a:off x="3552661" y="668201"/>
          <a:ext cx="1556899" cy="200796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Section 8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Section 811</a:t>
          </a:r>
        </a:p>
      </dsp:txBody>
      <dsp:txXfrm>
        <a:off x="3552661" y="668201"/>
        <a:ext cx="1556899" cy="2007967"/>
      </dsp:txXfrm>
    </dsp:sp>
    <dsp:sp modelId="{5768BB37-D127-434A-AB7B-8D700FBFBD37}">
      <dsp:nvSpPr>
        <dsp:cNvPr id="0" name=""/>
        <dsp:cNvSpPr/>
      </dsp:nvSpPr>
      <dsp:spPr>
        <a:xfrm>
          <a:off x="5327527" y="86609"/>
          <a:ext cx="1556899" cy="5815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Housing Development</a:t>
          </a:r>
        </a:p>
      </dsp:txBody>
      <dsp:txXfrm>
        <a:off x="5327527" y="86609"/>
        <a:ext cx="1556899" cy="581592"/>
      </dsp:txXfrm>
    </dsp:sp>
    <dsp:sp modelId="{87E4DABC-E65C-4803-85A9-2CC516540935}">
      <dsp:nvSpPr>
        <dsp:cNvPr id="0" name=""/>
        <dsp:cNvSpPr/>
      </dsp:nvSpPr>
      <dsp:spPr>
        <a:xfrm>
          <a:off x="5327527" y="668201"/>
          <a:ext cx="1556899" cy="200796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/>
            <a:t>LIHTC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/>
            <a:t>MFA-issued Bonds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/>
            <a:t>NMHTF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/>
            <a:t>STC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/>
            <a:t>Primero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/>
            <a:t>HOME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/>
            <a:t>NHTF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kern="1200" dirty="0"/>
            <a:t>Primero</a:t>
          </a:r>
        </a:p>
      </dsp:txBody>
      <dsp:txXfrm>
        <a:off x="5327527" y="668201"/>
        <a:ext cx="1556899" cy="2007967"/>
      </dsp:txXfrm>
    </dsp:sp>
    <dsp:sp modelId="{4E949AEA-8A42-48A7-91D7-78D51F5222A2}">
      <dsp:nvSpPr>
        <dsp:cNvPr id="0" name=""/>
        <dsp:cNvSpPr/>
      </dsp:nvSpPr>
      <dsp:spPr>
        <a:xfrm>
          <a:off x="7102393" y="86609"/>
          <a:ext cx="1556899" cy="5815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First-time Homebuyers</a:t>
          </a:r>
        </a:p>
      </dsp:txBody>
      <dsp:txXfrm>
        <a:off x="7102393" y="86609"/>
        <a:ext cx="1556899" cy="581592"/>
      </dsp:txXfrm>
    </dsp:sp>
    <dsp:sp modelId="{7278AC6A-61DF-4A4D-BB4E-5842D182192A}">
      <dsp:nvSpPr>
        <dsp:cNvPr id="0" name=""/>
        <dsp:cNvSpPr/>
      </dsp:nvSpPr>
      <dsp:spPr>
        <a:xfrm>
          <a:off x="7102393" y="668201"/>
          <a:ext cx="1556899" cy="200796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FirstHome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NextHome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FirstDown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NextDown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HomeNow</a:t>
          </a:r>
        </a:p>
      </dsp:txBody>
      <dsp:txXfrm>
        <a:off x="7102393" y="668201"/>
        <a:ext cx="1556899" cy="2007967"/>
      </dsp:txXfrm>
    </dsp:sp>
    <dsp:sp modelId="{0ED187E3-E393-4A86-9802-9EB7D26F38F1}">
      <dsp:nvSpPr>
        <dsp:cNvPr id="0" name=""/>
        <dsp:cNvSpPr/>
      </dsp:nvSpPr>
      <dsp:spPr>
        <a:xfrm>
          <a:off x="8877258" y="86609"/>
          <a:ext cx="1556899" cy="5815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Homeowners</a:t>
          </a:r>
        </a:p>
      </dsp:txBody>
      <dsp:txXfrm>
        <a:off x="8877258" y="86609"/>
        <a:ext cx="1556899" cy="581592"/>
      </dsp:txXfrm>
    </dsp:sp>
    <dsp:sp modelId="{C11038B0-FD52-4E22-9FE4-0599F936D431}">
      <dsp:nvSpPr>
        <dsp:cNvPr id="0" name=""/>
        <dsp:cNvSpPr/>
      </dsp:nvSpPr>
      <dsp:spPr>
        <a:xfrm>
          <a:off x="8877258" y="668201"/>
          <a:ext cx="1556899" cy="20079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HOME Rehab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WAP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HAF</a:t>
          </a:r>
        </a:p>
      </dsp:txBody>
      <dsp:txXfrm>
        <a:off x="8877258" y="668201"/>
        <a:ext cx="1556899" cy="2007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61516-8CB6-4069-B0C1-3F36165DF25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E463C-1F0E-4B95-83BA-6E6A6F0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4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94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Building permit increase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27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Calculations were made using the following assumptions: </a:t>
            </a: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30% debt to income ratio</a:t>
            </a: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30-year fixed rate mortgage at 7.10% with a 5% down payment</a:t>
            </a: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roperty taxes at 1% of purchase price</a:t>
            </a: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omeowners’ insurance of $700 per year</a:t>
            </a: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rivate mortgage insurance at 1% of the loan amount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4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4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53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27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49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EHAP-Emergency Housing Assistance Program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CoC-Continuum of Care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YHDP-Youth Homeless Demonstration Program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RAP-Rental Assistance Program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LCP-Landlord Collaboration Program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HOPWA-Housing Opportunities for Persons with AIDS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WAP-Weatherization Assistance Program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HAF-Homeowner Assistance Fund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08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3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24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-The PIT count estimates the number of people in homeless shelters, transitional housing and unsheltered locations during a single night in January.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-These figures likely represent an undercount of the number of homeless people in NM; there may be as many as 5x more homeless then are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officially counted.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-2021 data are not included in the chart because HUD did not include these numbers in their 2021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52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</a:t>
            </a:r>
            <a:r>
              <a:rPr lang="en-US" b="0" i="0" u="none" strike="noStrike" baseline="0" dirty="0">
                <a:solidFill>
                  <a:srgbClr val="333333"/>
                </a:solidFill>
              </a:rPr>
              <a:t>The numbers here do not add up to 100%, as it is possible for an individual to be counted in multiple categories.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 u="none" strike="noStrike" baseline="0" dirty="0">
                <a:solidFill>
                  <a:srgbClr val="333333"/>
                </a:solidFill>
              </a:rPr>
              <a:t>**Chronic homelessness means these individuals have experienced homelessness for at least one year and have a severe physical or mental health condition.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26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*Counties with greater econ. opportunity (and less seniors) include those with: large cities (Bernalillo, Sandoval, and Dona Ana, oil and gas production (Eddy, Lea, San Juan, and Chaves), or military bases or federal labs (Otero, Curry, and Los Alamos)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**Santa Fe County defies this trend, as it’s a retirement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84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“Hearing difficulty’: those who are “deaf or have serious difficulty hearing”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“Vision difficulty”: those who are “blind or have serious difficulty seeing even when wearing glasses.”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“cognitive difficulty”: people who “have serious difficulty concentrating, remembering, or making decisions due to a physical, mental, or emotional condition.”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“Ambulatory difficulty”: those with “serious difficulty walking or climbing stairs.”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“Self-care difficulty”: people who have “difficulty dressing or bathing”.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“Independent living difficulty”: people who “have challenges doing errands alone such as visiting a doctor’s office or shopping due to a physical, mental, or emotional condition.”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2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Renters are generally able to afford more in higher income counties (Sandoval, Los Alamos, Eddy, Otero) or lower rent counties (Mora, Guadalupe, McKinley).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Counties with the lowest affordability percentages have growing populations and not enough new housing development (Lea, Lincoln, Dona Ana).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13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BDBA4-3575-4253-842C-9DDBBC22B05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4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8E6C-B4E2-EE52-C4B3-E6A1078A4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75658-8F8E-4467-5B45-C8781B13F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081CB-15D2-45EA-EB60-DBEC0E4F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B08C5-A62D-680F-716D-04B8C5B5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A3859-9BFB-5DD9-D812-5745D160C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3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C859-698C-BAD3-4867-02BC69E0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9082C-1CFC-9B80-4E0E-F19C0E784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215C8-2CC6-DA41-BCA8-4AF26E17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95AFB-778C-7851-0D27-8BF3A81C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94A8E-A5CF-F512-68D3-37095DA0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9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BB61F4-F895-8581-AFDD-5113100AD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61E95-E048-07A8-217E-4DE8C0284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21DFF-5993-7B55-429E-97C1A528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3639B-1A00-162D-5AAB-51208B80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15CF7-E924-8335-DB7A-8F5FBD71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7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E5FF5-D027-AE01-86DE-B7D66814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978AA-C656-FBBE-67F5-595E4116F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C5E17-7D95-5142-85DE-18184F5F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640B0-6A4F-6FB5-201F-00DC9001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E08B9-9D40-F622-80E6-291E0A60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4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DDFF-0E28-211E-D44E-197284B6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828EB-7988-BD7B-910C-3D18876D8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DD5C8-ECE4-1C8D-D47B-844F5B63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B8F51-3C14-379F-FE32-D0EE49A2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3040-C810-768F-7061-54D02368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5E0A9-137A-F1A3-B20D-D1306D3EB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E83D1-A9F1-6FBF-E35F-2358A3189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871F8-8DAA-676E-B396-89EAB0851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19558-7509-FC1F-6BB7-742650BE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C2437-45B0-C143-003D-317C4F566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F1A64-C722-7240-9ED4-2D678EB0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0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6AC7-0568-8AE2-2BCB-CF278DEA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BB481-2397-1519-DF11-DF182143E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1CAFC-BEF8-70A8-641B-B47565992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E4A29-43A4-3026-0665-08B9698FB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1C85D-2C4A-A507-FF15-939F0A517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F0D5C-363A-7BB7-48F8-4775C17B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12F34D-9B99-EA94-A187-5A88E4B4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308A1-9790-D964-5482-6DAA838F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1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1D6E0-F64F-E212-DDC3-DE2166EE1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5F3C4-B0E2-3AC0-FE35-6B521EEBE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64DC8-EAC8-DC0A-10C0-61FE9703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46385-39CE-1E05-0005-B0E827A1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6DD00-6808-23E2-7438-96F5A1B2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87E03A-F5AE-37F1-EB67-F68A713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E485CD-6796-B6EB-218A-F9AA1DA9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1569-408A-6944-0976-E91CAEA27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5921-FF5C-6C65-70A6-69FFF191E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D3226-30D2-F76F-7C3A-5E83AF6FD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8F451-8AC3-BF3B-C64B-318A461A8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74088-796A-7B67-5BA1-519A3B91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F6281-265F-84BE-4E9F-15ED67C3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5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DE326-A479-BC22-61AF-353E100FF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9AE9A-268E-0E4D-2ACE-5BCDE0710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7761F-64AB-26C3-6F4E-4A285B2DD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BA992-0C92-B648-3F5C-56D46387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893D5-E6E7-3424-655F-4C5A80CF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C329F-6D0B-7329-E73F-196D5C8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260029-9FAE-86FF-0B39-59C8D362F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265F5-F307-CCE2-939B-B850BA9B5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F5CD4-C811-1876-8BB9-91BE09C26F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5AAA-8531-44F8-9981-F663A15500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99EDA-29E1-4233-09E2-7A6DBCF27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624AC-C0A3-2748-AEF9-8C5923EE1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6C0F-180B-4BE1-95A9-29B8423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4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BE0B-AE81-F24C-B095-A88708B6E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542735"/>
            <a:ext cx="9144000" cy="22466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+mn-lt"/>
              </a:rPr>
              <a:t>2023 New Mexico Affordable Housing Needs Assessment</a:t>
            </a:r>
            <a:br>
              <a:rPr lang="en-US" sz="3200" dirty="0">
                <a:latin typeface="+mn-lt"/>
              </a:rPr>
            </a:br>
            <a:br>
              <a:rPr lang="en-US" sz="10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762308-C5E6-D44B-9E78-D34E66C5E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3429000"/>
            <a:ext cx="9144000" cy="1700713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Arial" panose="020B0604020202020204" pitchFamily="34" charset="0"/>
              </a:rPr>
              <a:t>Prepared by the New Mexico Mortgage Finance Authority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Justin Carmona, Community Relations Manager</a:t>
            </a:r>
          </a:p>
          <a:p>
            <a:r>
              <a:rPr lang="en-US" dirty="0">
                <a:cs typeface="Arial" panose="020B0604020202020204" pitchFamily="34" charset="0"/>
              </a:rPr>
              <a:t>Julie Halbig, Director of Compliance and Initiatives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83BFC4-F688-E048-AA05-A478F720C228}"/>
              </a:ext>
            </a:extLst>
          </p:cNvPr>
          <p:cNvSpPr/>
          <p:nvPr/>
        </p:nvSpPr>
        <p:spPr>
          <a:xfrm>
            <a:off x="0" y="0"/>
            <a:ext cx="12192000" cy="4499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D830DC-3D35-0246-8DB7-EEB408642F59}"/>
              </a:ext>
            </a:extLst>
          </p:cNvPr>
          <p:cNvSpPr/>
          <p:nvPr/>
        </p:nvSpPr>
        <p:spPr>
          <a:xfrm>
            <a:off x="-1" y="5433391"/>
            <a:ext cx="12192000" cy="1424608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A5798C-DA15-9A4D-A4AD-F828095ABCA3}"/>
              </a:ext>
            </a:extLst>
          </p:cNvPr>
          <p:cNvSpPr txBox="1"/>
          <p:nvPr/>
        </p:nvSpPr>
        <p:spPr>
          <a:xfrm>
            <a:off x="931446" y="5678467"/>
            <a:ext cx="9811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>
                <a:solidFill>
                  <a:schemeClr val="accent5"/>
                </a:solidFill>
                <a:cs typeface="Arial" panose="020B0604020202020204" pitchFamily="34" charset="0"/>
              </a:rPr>
              <a:t>July 7, 2023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734114E4-7ECF-49BA-8D89-5EB0352DC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107" y="590059"/>
            <a:ext cx="1635781" cy="136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94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1"/>
            <a:ext cx="12192000" cy="1420350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701"/>
            <a:ext cx="9144000" cy="1065627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First-time Homebuyers – Home Prices and Building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0321" y="1532618"/>
            <a:ext cx="3455687" cy="499739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333333"/>
                </a:solidFill>
              </a:rPr>
              <a:t>Areas of NM with highest sale prices are those with many secondary homes or higher standard of living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Lowest sale price areas of NM are generally rural counties</a:t>
            </a: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The number of building permits issued in NM has increased by an average of 31% annually</a:t>
            </a: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1004" y="5798112"/>
            <a:ext cx="799939" cy="667198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F5B60E1-0E50-F1A5-CB2F-8140F46978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308056"/>
              </p:ext>
            </p:extLst>
          </p:nvPr>
        </p:nvGraphicFramePr>
        <p:xfrm>
          <a:off x="8328991" y="1941460"/>
          <a:ext cx="3660310" cy="3823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Box 2">
            <a:extLst>
              <a:ext uri="{FF2B5EF4-FFF2-40B4-BE49-F238E27FC236}">
                <a16:creationId xmlns:a16="http://schemas.microsoft.com/office/drawing/2014/main" id="{99074448-FFC5-9001-6CF5-7DDC040B1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8839" y="1532618"/>
            <a:ext cx="3032757" cy="31432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of Building Permits Issued in New Mexico</a:t>
            </a:r>
            <a:endParaRPr lang="en-US" sz="12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89D72DE-CED3-0DE5-CBD7-6BFECACAA850}"/>
              </a:ext>
            </a:extLst>
          </p:cNvPr>
          <p:cNvGrpSpPr/>
          <p:nvPr/>
        </p:nvGrpSpPr>
        <p:grpSpPr>
          <a:xfrm>
            <a:off x="148259" y="1532618"/>
            <a:ext cx="4622525" cy="4674997"/>
            <a:chOff x="-1" y="1"/>
            <a:chExt cx="5888359" cy="5810567"/>
          </a:xfrm>
        </p:grpSpPr>
        <p:sp>
          <p:nvSpPr>
            <p:cNvPr id="83" name="Text Box 2">
              <a:extLst>
                <a:ext uri="{FF2B5EF4-FFF2-40B4-BE49-F238E27FC236}">
                  <a16:creationId xmlns:a16="http://schemas.microsoft.com/office/drawing/2014/main" id="{9A02F3A5-1B34-AB57-6020-9E84D7AFED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8992" y="5259419"/>
              <a:ext cx="2078547" cy="551149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100" b="1" u="sng" dirty="0"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Average Home Sales Price for New Mexico Counties</a:t>
              </a:r>
              <a:endParaRPr lang="en-US" sz="1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AD43DBB6-8ED8-3274-DF99-3D97C1D927AE}"/>
                </a:ext>
              </a:extLst>
            </p:cNvPr>
            <p:cNvGrpSpPr/>
            <p:nvPr/>
          </p:nvGrpSpPr>
          <p:grpSpPr bwMode="auto">
            <a:xfrm>
              <a:off x="-1" y="1"/>
              <a:ext cx="5888359" cy="5724521"/>
              <a:chOff x="1587" y="0"/>
              <a:chExt cx="4830981" cy="5500001"/>
            </a:xfrm>
          </p:grpSpPr>
          <p:sp>
            <p:nvSpPr>
              <p:cNvPr id="85" name="Freeform 4">
                <a:extLst>
                  <a:ext uri="{FF2B5EF4-FFF2-40B4-BE49-F238E27FC236}">
                    <a16:creationId xmlns:a16="http://schemas.microsoft.com/office/drawing/2014/main" id="{F65413F9-02D3-24EB-576C-ABA2314A2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137" y="1977977"/>
                <a:ext cx="638175" cy="508000"/>
              </a:xfrm>
              <a:custGeom>
                <a:avLst/>
                <a:gdLst>
                  <a:gd name="T0" fmla="*/ 2147483647 w 1205"/>
                  <a:gd name="T1" fmla="*/ 2147483647 h 960"/>
                  <a:gd name="T2" fmla="*/ 2147483647 w 1205"/>
                  <a:gd name="T3" fmla="*/ 2147483647 h 960"/>
                  <a:gd name="T4" fmla="*/ 2147483647 w 1205"/>
                  <a:gd name="T5" fmla="*/ 2147483647 h 960"/>
                  <a:gd name="T6" fmla="*/ 2147483647 w 1205"/>
                  <a:gd name="T7" fmla="*/ 2147483647 h 960"/>
                  <a:gd name="T8" fmla="*/ 2147483647 w 1205"/>
                  <a:gd name="T9" fmla="*/ 2147483647 h 960"/>
                  <a:gd name="T10" fmla="*/ 2147483647 w 1205"/>
                  <a:gd name="T11" fmla="*/ 2147483647 h 960"/>
                  <a:gd name="T12" fmla="*/ 2147483647 w 1205"/>
                  <a:gd name="T13" fmla="*/ 444667746 h 960"/>
                  <a:gd name="T14" fmla="*/ 445686591 w 1205"/>
                  <a:gd name="T15" fmla="*/ 0 h 960"/>
                  <a:gd name="T16" fmla="*/ 0 w 1205"/>
                  <a:gd name="T17" fmla="*/ 2147483647 h 960"/>
                  <a:gd name="T18" fmla="*/ 2147483647 w 1205"/>
                  <a:gd name="T19" fmla="*/ 2147483647 h 960"/>
                  <a:gd name="T20" fmla="*/ 2147483647 w 1205"/>
                  <a:gd name="T21" fmla="*/ 2147483647 h 960"/>
                  <a:gd name="T22" fmla="*/ 2147483647 w 1205"/>
                  <a:gd name="T23" fmla="*/ 2147483647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05" h="960">
                    <a:moveTo>
                      <a:pt x="1196" y="954"/>
                    </a:moveTo>
                    <a:lnTo>
                      <a:pt x="1116" y="806"/>
                    </a:lnTo>
                    <a:lnTo>
                      <a:pt x="1125" y="164"/>
                    </a:lnTo>
                    <a:lnTo>
                      <a:pt x="1205" y="162"/>
                    </a:lnTo>
                    <a:lnTo>
                      <a:pt x="788" y="96"/>
                    </a:lnTo>
                    <a:lnTo>
                      <a:pt x="275" y="164"/>
                    </a:lnTo>
                    <a:lnTo>
                      <a:pt x="210" y="3"/>
                    </a:lnTo>
                    <a:lnTo>
                      <a:pt x="3" y="0"/>
                    </a:lnTo>
                    <a:lnTo>
                      <a:pt x="0" y="701"/>
                    </a:lnTo>
                    <a:lnTo>
                      <a:pt x="501" y="698"/>
                    </a:lnTo>
                    <a:lnTo>
                      <a:pt x="1137" y="960"/>
                    </a:lnTo>
                    <a:lnTo>
                      <a:pt x="1196" y="954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5">
                <a:extLst>
                  <a:ext uri="{FF2B5EF4-FFF2-40B4-BE49-F238E27FC236}">
                    <a16:creationId xmlns:a16="http://schemas.microsoft.com/office/drawing/2014/main" id="{E37FCFBB-B54E-2C1C-34AE-4EDECF60A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487" y="1733550"/>
                <a:ext cx="841375" cy="341312"/>
              </a:xfrm>
              <a:custGeom>
                <a:avLst/>
                <a:gdLst>
                  <a:gd name="T0" fmla="*/ 2147483647 w 1590"/>
                  <a:gd name="T1" fmla="*/ 2147483647 h 644"/>
                  <a:gd name="T2" fmla="*/ 2147483647 w 1590"/>
                  <a:gd name="T3" fmla="*/ 2147483647 h 644"/>
                  <a:gd name="T4" fmla="*/ 2147483647 w 1590"/>
                  <a:gd name="T5" fmla="*/ 2147483647 h 644"/>
                  <a:gd name="T6" fmla="*/ 2147483647 w 1590"/>
                  <a:gd name="T7" fmla="*/ 2147483647 h 644"/>
                  <a:gd name="T8" fmla="*/ 2147483647 w 1590"/>
                  <a:gd name="T9" fmla="*/ 2147483647 h 644"/>
                  <a:gd name="T10" fmla="*/ 2147483647 w 1590"/>
                  <a:gd name="T11" fmla="*/ 2147483647 h 644"/>
                  <a:gd name="T12" fmla="*/ 2147483647 w 1590"/>
                  <a:gd name="T13" fmla="*/ 2147483647 h 644"/>
                  <a:gd name="T14" fmla="*/ 2147483647 w 1590"/>
                  <a:gd name="T15" fmla="*/ 2147483647 h 644"/>
                  <a:gd name="T16" fmla="*/ 2147483647 w 1590"/>
                  <a:gd name="T17" fmla="*/ 2147483647 h 644"/>
                  <a:gd name="T18" fmla="*/ 0 w 1590"/>
                  <a:gd name="T19" fmla="*/ 0 h 644"/>
                  <a:gd name="T20" fmla="*/ 2147483647 w 1590"/>
                  <a:gd name="T21" fmla="*/ 446609932 h 644"/>
                  <a:gd name="T22" fmla="*/ 2147483647 w 1590"/>
                  <a:gd name="T23" fmla="*/ 744350063 h 644"/>
                  <a:gd name="T24" fmla="*/ 2147483647 w 1590"/>
                  <a:gd name="T25" fmla="*/ 1339830326 h 644"/>
                  <a:gd name="T26" fmla="*/ 2147483647 w 1590"/>
                  <a:gd name="T27" fmla="*/ 2147483647 h 644"/>
                  <a:gd name="T28" fmla="*/ 2147483647 w 1590"/>
                  <a:gd name="T29" fmla="*/ 2147483647 h 644"/>
                  <a:gd name="T30" fmla="*/ 2147483647 w 1590"/>
                  <a:gd name="T31" fmla="*/ 2147483647 h 6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90" h="644">
                    <a:moveTo>
                      <a:pt x="1446" y="330"/>
                    </a:moveTo>
                    <a:lnTo>
                      <a:pt x="1448" y="489"/>
                    </a:lnTo>
                    <a:lnTo>
                      <a:pt x="1590" y="644"/>
                    </a:lnTo>
                    <a:lnTo>
                      <a:pt x="1193" y="642"/>
                    </a:lnTo>
                    <a:lnTo>
                      <a:pt x="776" y="576"/>
                    </a:lnTo>
                    <a:lnTo>
                      <a:pt x="263" y="644"/>
                    </a:lnTo>
                    <a:lnTo>
                      <a:pt x="198" y="483"/>
                    </a:lnTo>
                    <a:lnTo>
                      <a:pt x="167" y="404"/>
                    </a:lnTo>
                    <a:lnTo>
                      <a:pt x="72" y="174"/>
                    </a:lnTo>
                    <a:lnTo>
                      <a:pt x="0" y="0"/>
                    </a:lnTo>
                    <a:lnTo>
                      <a:pt x="578" y="3"/>
                    </a:lnTo>
                    <a:lnTo>
                      <a:pt x="1322" y="5"/>
                    </a:lnTo>
                    <a:lnTo>
                      <a:pt x="1445" y="9"/>
                    </a:lnTo>
                    <a:lnTo>
                      <a:pt x="1446" y="47"/>
                    </a:lnTo>
                    <a:lnTo>
                      <a:pt x="1446" y="174"/>
                    </a:lnTo>
                    <a:lnTo>
                      <a:pt x="1446" y="33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6">
                <a:extLst>
                  <a:ext uri="{FF2B5EF4-FFF2-40B4-BE49-F238E27FC236}">
                    <a16:creationId xmlns:a16="http://schemas.microsoft.com/office/drawing/2014/main" id="{5DC5493F-36AA-1C87-3183-6FF1EA349B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1598565"/>
                <a:ext cx="1589087" cy="750888"/>
              </a:xfrm>
              <a:custGeom>
                <a:avLst/>
                <a:gdLst>
                  <a:gd name="T0" fmla="*/ 2147483647 w 3004"/>
                  <a:gd name="T1" fmla="*/ 2147483647 h 1418"/>
                  <a:gd name="T2" fmla="*/ 2147483647 w 3004"/>
                  <a:gd name="T3" fmla="*/ 2147483647 h 1418"/>
                  <a:gd name="T4" fmla="*/ 2147483647 w 3004"/>
                  <a:gd name="T5" fmla="*/ 2147483647 h 1418"/>
                  <a:gd name="T6" fmla="*/ 2147483647 w 3004"/>
                  <a:gd name="T7" fmla="*/ 2147483647 h 1418"/>
                  <a:gd name="T8" fmla="*/ 2147483647 w 3004"/>
                  <a:gd name="T9" fmla="*/ 2147483647 h 1418"/>
                  <a:gd name="T10" fmla="*/ 2147483647 w 3004"/>
                  <a:gd name="T11" fmla="*/ 0 h 1418"/>
                  <a:gd name="T12" fmla="*/ 2147483647 w 3004"/>
                  <a:gd name="T13" fmla="*/ 2147483647 h 1418"/>
                  <a:gd name="T14" fmla="*/ 2147483647 w 3004"/>
                  <a:gd name="T15" fmla="*/ 2147483647 h 1418"/>
                  <a:gd name="T16" fmla="*/ 0 w 3004"/>
                  <a:gd name="T17" fmla="*/ 2147483647 h 1418"/>
                  <a:gd name="T18" fmla="*/ 148030543 w 3004"/>
                  <a:gd name="T19" fmla="*/ 2147483647 h 1418"/>
                  <a:gd name="T20" fmla="*/ 148030543 w 3004"/>
                  <a:gd name="T21" fmla="*/ 2147483647 h 1418"/>
                  <a:gd name="T22" fmla="*/ 0 w 3004"/>
                  <a:gd name="T23" fmla="*/ 2147483647 h 1418"/>
                  <a:gd name="T24" fmla="*/ 2147483647 w 3004"/>
                  <a:gd name="T25" fmla="*/ 2147483647 h 1418"/>
                  <a:gd name="T26" fmla="*/ 2147483647 w 3004"/>
                  <a:gd name="T27" fmla="*/ 2147483647 h 1418"/>
                  <a:gd name="T28" fmla="*/ 2147483647 w 3004"/>
                  <a:gd name="T29" fmla="*/ 2147483647 h 1418"/>
                  <a:gd name="T30" fmla="*/ 2147483647 w 3004"/>
                  <a:gd name="T31" fmla="*/ 2147483647 h 1418"/>
                  <a:gd name="T32" fmla="*/ 2147483647 w 3004"/>
                  <a:gd name="T33" fmla="*/ 2147483647 h 1418"/>
                  <a:gd name="T34" fmla="*/ 2147483647 w 3004"/>
                  <a:gd name="T35" fmla="*/ 2147483647 h 1418"/>
                  <a:gd name="T36" fmla="*/ 2147483647 w 3004"/>
                  <a:gd name="T37" fmla="*/ 2147483647 h 1418"/>
                  <a:gd name="T38" fmla="*/ 2147483647 w 3004"/>
                  <a:gd name="T39" fmla="*/ 2147483647 h 1418"/>
                  <a:gd name="T40" fmla="*/ 2147483647 w 3004"/>
                  <a:gd name="T41" fmla="*/ 2147483647 h 1418"/>
                  <a:gd name="T42" fmla="*/ 2147483647 w 3004"/>
                  <a:gd name="T43" fmla="*/ 2147483647 h 14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004" h="1418">
                    <a:moveTo>
                      <a:pt x="2878" y="411"/>
                    </a:moveTo>
                    <a:lnTo>
                      <a:pt x="2806" y="237"/>
                    </a:lnTo>
                    <a:lnTo>
                      <a:pt x="2784" y="182"/>
                    </a:lnTo>
                    <a:lnTo>
                      <a:pt x="2742" y="75"/>
                    </a:lnTo>
                    <a:lnTo>
                      <a:pt x="2641" y="74"/>
                    </a:lnTo>
                    <a:lnTo>
                      <a:pt x="1992" y="0"/>
                    </a:lnTo>
                    <a:lnTo>
                      <a:pt x="876" y="77"/>
                    </a:lnTo>
                    <a:lnTo>
                      <a:pt x="876" y="716"/>
                    </a:lnTo>
                    <a:lnTo>
                      <a:pt x="0" y="716"/>
                    </a:lnTo>
                    <a:lnTo>
                      <a:pt x="1" y="1038"/>
                    </a:lnTo>
                    <a:lnTo>
                      <a:pt x="1" y="1067"/>
                    </a:lnTo>
                    <a:lnTo>
                      <a:pt x="0" y="1415"/>
                    </a:lnTo>
                    <a:lnTo>
                      <a:pt x="1053" y="1415"/>
                    </a:lnTo>
                    <a:lnTo>
                      <a:pt x="1639" y="1415"/>
                    </a:lnTo>
                    <a:lnTo>
                      <a:pt x="2005" y="1418"/>
                    </a:lnTo>
                    <a:lnTo>
                      <a:pt x="2269" y="1416"/>
                    </a:lnTo>
                    <a:lnTo>
                      <a:pt x="2296" y="1413"/>
                    </a:lnTo>
                    <a:lnTo>
                      <a:pt x="2794" y="1418"/>
                    </a:lnTo>
                    <a:lnTo>
                      <a:pt x="2797" y="717"/>
                    </a:lnTo>
                    <a:lnTo>
                      <a:pt x="3004" y="720"/>
                    </a:lnTo>
                    <a:lnTo>
                      <a:pt x="2973" y="641"/>
                    </a:lnTo>
                    <a:lnTo>
                      <a:pt x="2878" y="411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7">
                <a:extLst>
                  <a:ext uri="{FF2B5EF4-FFF2-40B4-BE49-F238E27FC236}">
                    <a16:creationId xmlns:a16="http://schemas.microsoft.com/office/drawing/2014/main" id="{C9207CEC-D76C-9F2A-54C2-F053570D3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0" y="957069"/>
                <a:ext cx="1397000" cy="1016000"/>
              </a:xfrm>
              <a:custGeom>
                <a:avLst/>
                <a:gdLst>
                  <a:gd name="T0" fmla="*/ 2147483647 w 2641"/>
                  <a:gd name="T1" fmla="*/ 889055033 h 1920"/>
                  <a:gd name="T2" fmla="*/ 2147483647 w 2641"/>
                  <a:gd name="T3" fmla="*/ 1037184129 h 1920"/>
                  <a:gd name="T4" fmla="*/ 2147483647 w 2641"/>
                  <a:gd name="T5" fmla="*/ 2147483647 h 1920"/>
                  <a:gd name="T6" fmla="*/ 2147483647 w 2641"/>
                  <a:gd name="T7" fmla="*/ 2147483647 h 1920"/>
                  <a:gd name="T8" fmla="*/ 2147483647 w 2641"/>
                  <a:gd name="T9" fmla="*/ 2147483647 h 1920"/>
                  <a:gd name="T10" fmla="*/ 2147483647 w 2641"/>
                  <a:gd name="T11" fmla="*/ 2147483647 h 1920"/>
                  <a:gd name="T12" fmla="*/ 2147483647 w 2641"/>
                  <a:gd name="T13" fmla="*/ 2147483647 h 1920"/>
                  <a:gd name="T14" fmla="*/ 0 w 2641"/>
                  <a:gd name="T15" fmla="*/ 2147483647 h 1920"/>
                  <a:gd name="T16" fmla="*/ 0 w 2641"/>
                  <a:gd name="T17" fmla="*/ 2147483647 h 1920"/>
                  <a:gd name="T18" fmla="*/ 148016937 w 2641"/>
                  <a:gd name="T19" fmla="*/ 2147483647 h 1920"/>
                  <a:gd name="T20" fmla="*/ 148016937 w 2641"/>
                  <a:gd name="T21" fmla="*/ 148129096 h 1920"/>
                  <a:gd name="T22" fmla="*/ 2147483647 w 2641"/>
                  <a:gd name="T23" fmla="*/ 148129096 h 1920"/>
                  <a:gd name="T24" fmla="*/ 2147483647 w 2641"/>
                  <a:gd name="T25" fmla="*/ 0 h 1920"/>
                  <a:gd name="T26" fmla="*/ 2147483647 w 2641"/>
                  <a:gd name="T27" fmla="*/ 889055033 h 192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41" h="1920">
                    <a:moveTo>
                      <a:pt x="2155" y="6"/>
                    </a:moveTo>
                    <a:lnTo>
                      <a:pt x="2536" y="7"/>
                    </a:lnTo>
                    <a:lnTo>
                      <a:pt x="2637" y="235"/>
                    </a:lnTo>
                    <a:lnTo>
                      <a:pt x="2641" y="1278"/>
                    </a:lnTo>
                    <a:lnTo>
                      <a:pt x="1992" y="1204"/>
                    </a:lnTo>
                    <a:lnTo>
                      <a:pt x="876" y="1281"/>
                    </a:lnTo>
                    <a:lnTo>
                      <a:pt x="876" y="1920"/>
                    </a:lnTo>
                    <a:lnTo>
                      <a:pt x="0" y="1920"/>
                    </a:lnTo>
                    <a:lnTo>
                      <a:pt x="0" y="925"/>
                    </a:lnTo>
                    <a:lnTo>
                      <a:pt x="1" y="861"/>
                    </a:lnTo>
                    <a:lnTo>
                      <a:pt x="1" y="1"/>
                    </a:lnTo>
                    <a:lnTo>
                      <a:pt x="1207" y="1"/>
                    </a:lnTo>
                    <a:lnTo>
                      <a:pt x="1339" y="0"/>
                    </a:lnTo>
                    <a:lnTo>
                      <a:pt x="2155" y="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8">
                <a:extLst>
                  <a:ext uri="{FF2B5EF4-FFF2-40B4-BE49-F238E27FC236}">
                    <a16:creationId xmlns:a16="http://schemas.microsoft.com/office/drawing/2014/main" id="{610083B6-12EE-2BED-3097-C398CDBDFF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0"/>
                <a:ext cx="1304925" cy="974725"/>
              </a:xfrm>
              <a:custGeom>
                <a:avLst/>
                <a:gdLst>
                  <a:gd name="T0" fmla="*/ 2147483647 w 2466"/>
                  <a:gd name="T1" fmla="*/ 296860679 h 1841"/>
                  <a:gd name="T2" fmla="*/ 2147483647 w 2466"/>
                  <a:gd name="T3" fmla="*/ 0 h 1841"/>
                  <a:gd name="T4" fmla="*/ 2147483647 w 2466"/>
                  <a:gd name="T5" fmla="*/ 296860679 h 1841"/>
                  <a:gd name="T6" fmla="*/ 2147483647 w 2466"/>
                  <a:gd name="T7" fmla="*/ 2147483647 h 1841"/>
                  <a:gd name="T8" fmla="*/ 2147483647 w 2466"/>
                  <a:gd name="T9" fmla="*/ 2147483647 h 1841"/>
                  <a:gd name="T10" fmla="*/ 2147483647 w 2466"/>
                  <a:gd name="T11" fmla="*/ 2147483647 h 1841"/>
                  <a:gd name="T12" fmla="*/ 2147483647 w 2466"/>
                  <a:gd name="T13" fmla="*/ 2147483647 h 1841"/>
                  <a:gd name="T14" fmla="*/ 2147483647 w 2466"/>
                  <a:gd name="T15" fmla="*/ 2147483647 h 1841"/>
                  <a:gd name="T16" fmla="*/ 2147483647 w 2466"/>
                  <a:gd name="T17" fmla="*/ 2147483647 h 1841"/>
                  <a:gd name="T18" fmla="*/ 2147483647 w 2466"/>
                  <a:gd name="T19" fmla="*/ 2147483647 h 1841"/>
                  <a:gd name="T20" fmla="*/ 2147483647 w 2466"/>
                  <a:gd name="T21" fmla="*/ 2147483647 h 1841"/>
                  <a:gd name="T22" fmla="*/ 0 w 2466"/>
                  <a:gd name="T23" fmla="*/ 2147483647 h 1841"/>
                  <a:gd name="T24" fmla="*/ 0 w 2466"/>
                  <a:gd name="T25" fmla="*/ 2147483647 h 1841"/>
                  <a:gd name="T26" fmla="*/ 0 w 2466"/>
                  <a:gd name="T27" fmla="*/ 2147483647 h 1841"/>
                  <a:gd name="T28" fmla="*/ 0 w 2466"/>
                  <a:gd name="T29" fmla="*/ 445150713 h 1841"/>
                  <a:gd name="T30" fmla="*/ 2147483647 w 2466"/>
                  <a:gd name="T31" fmla="*/ 742011392 h 1841"/>
                  <a:gd name="T32" fmla="*/ 2147483647 w 2466"/>
                  <a:gd name="T33" fmla="*/ 445150713 h 1841"/>
                  <a:gd name="T34" fmla="*/ 2147483647 w 2466"/>
                  <a:gd name="T35" fmla="*/ 296860679 h 1841"/>
                  <a:gd name="T36" fmla="*/ 2147483647 w 2466"/>
                  <a:gd name="T37" fmla="*/ 296860679 h 1841"/>
                  <a:gd name="T38" fmla="*/ 2147483647 w 2466"/>
                  <a:gd name="T39" fmla="*/ 0 h 1841"/>
                  <a:gd name="T40" fmla="*/ 2147483647 w 2466"/>
                  <a:gd name="T41" fmla="*/ 296860679 h 18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66" h="1841">
                    <a:moveTo>
                      <a:pt x="2375" y="2"/>
                    </a:moveTo>
                    <a:lnTo>
                      <a:pt x="2423" y="0"/>
                    </a:lnTo>
                    <a:lnTo>
                      <a:pt x="2466" y="2"/>
                    </a:lnTo>
                    <a:lnTo>
                      <a:pt x="2345" y="219"/>
                    </a:lnTo>
                    <a:lnTo>
                      <a:pt x="2166" y="461"/>
                    </a:lnTo>
                    <a:lnTo>
                      <a:pt x="2157" y="1436"/>
                    </a:lnTo>
                    <a:lnTo>
                      <a:pt x="2156" y="1598"/>
                    </a:lnTo>
                    <a:lnTo>
                      <a:pt x="2156" y="1644"/>
                    </a:lnTo>
                    <a:lnTo>
                      <a:pt x="2154" y="1841"/>
                    </a:lnTo>
                    <a:lnTo>
                      <a:pt x="1338" y="1835"/>
                    </a:lnTo>
                    <a:lnTo>
                      <a:pt x="1206" y="1836"/>
                    </a:lnTo>
                    <a:lnTo>
                      <a:pt x="0" y="1836"/>
                    </a:lnTo>
                    <a:lnTo>
                      <a:pt x="0" y="921"/>
                    </a:lnTo>
                    <a:lnTo>
                      <a:pt x="0" y="461"/>
                    </a:lnTo>
                    <a:lnTo>
                      <a:pt x="0" y="3"/>
                    </a:lnTo>
                    <a:lnTo>
                      <a:pt x="449" y="5"/>
                    </a:lnTo>
                    <a:lnTo>
                      <a:pt x="569" y="3"/>
                    </a:lnTo>
                    <a:lnTo>
                      <a:pt x="1011" y="2"/>
                    </a:lnTo>
                    <a:lnTo>
                      <a:pt x="1397" y="2"/>
                    </a:lnTo>
                    <a:lnTo>
                      <a:pt x="2354" y="0"/>
                    </a:lnTo>
                    <a:lnTo>
                      <a:pt x="2375" y="2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9">
                <a:extLst>
                  <a:ext uri="{FF2B5EF4-FFF2-40B4-BE49-F238E27FC236}">
                    <a16:creationId xmlns:a16="http://schemas.microsoft.com/office/drawing/2014/main" id="{852866C2-C652-ED24-F91D-945A409AE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000" y="758824"/>
                <a:ext cx="1109662" cy="977900"/>
              </a:xfrm>
              <a:custGeom>
                <a:avLst/>
                <a:gdLst>
                  <a:gd name="T0" fmla="*/ 2147483647 w 2096"/>
                  <a:gd name="T1" fmla="*/ 2147483647 h 1849"/>
                  <a:gd name="T2" fmla="*/ 2147483647 w 2096"/>
                  <a:gd name="T3" fmla="*/ 2147483647 h 1849"/>
                  <a:gd name="T4" fmla="*/ 2147483647 w 2096"/>
                  <a:gd name="T5" fmla="*/ 887534424 h 1849"/>
                  <a:gd name="T6" fmla="*/ 445091464 w 2096"/>
                  <a:gd name="T7" fmla="*/ 0 h 1849"/>
                  <a:gd name="T8" fmla="*/ 296821350 w 2096"/>
                  <a:gd name="T9" fmla="*/ 2147483647 h 1849"/>
                  <a:gd name="T10" fmla="*/ 296821350 w 2096"/>
                  <a:gd name="T11" fmla="*/ 2147483647 h 1849"/>
                  <a:gd name="T12" fmla="*/ 0 w 2096"/>
                  <a:gd name="T13" fmla="*/ 2147483647 h 1849"/>
                  <a:gd name="T14" fmla="*/ 2147483647 w 2096"/>
                  <a:gd name="T15" fmla="*/ 2147483647 h 1849"/>
                  <a:gd name="T16" fmla="*/ 2147483647 w 2096"/>
                  <a:gd name="T17" fmla="*/ 2147483647 h 1849"/>
                  <a:gd name="T18" fmla="*/ 2147483647 w 2096"/>
                  <a:gd name="T19" fmla="*/ 2147483647 h 1849"/>
                  <a:gd name="T20" fmla="*/ 2147483647 w 2096"/>
                  <a:gd name="T21" fmla="*/ 2147483647 h 1849"/>
                  <a:gd name="T22" fmla="*/ 2147483647 w 2096"/>
                  <a:gd name="T23" fmla="*/ 2147483647 h 1849"/>
                  <a:gd name="T24" fmla="*/ 2147483647 w 2096"/>
                  <a:gd name="T25" fmla="*/ 2147483647 h 1849"/>
                  <a:gd name="T26" fmla="*/ 2147483647 w 2096"/>
                  <a:gd name="T27" fmla="*/ 2147483647 h 1849"/>
                  <a:gd name="T28" fmla="*/ 2147483647 w 2096"/>
                  <a:gd name="T29" fmla="*/ 2147483647 h 1849"/>
                  <a:gd name="T30" fmla="*/ 2147483647 w 2096"/>
                  <a:gd name="T31" fmla="*/ 2147483647 h 1849"/>
                  <a:gd name="T32" fmla="*/ 2147483647 w 2096"/>
                  <a:gd name="T33" fmla="*/ 2147483647 h 1849"/>
                  <a:gd name="T34" fmla="*/ 2147483647 w 2096"/>
                  <a:gd name="T35" fmla="*/ 2147483647 h 1849"/>
                  <a:gd name="T36" fmla="*/ 2147483647 w 2096"/>
                  <a:gd name="T37" fmla="*/ 2147483647 h 1849"/>
                  <a:gd name="T38" fmla="*/ 2147483647 w 2096"/>
                  <a:gd name="T39" fmla="*/ 2147483647 h 1849"/>
                  <a:gd name="T40" fmla="*/ 2147483647 w 2096"/>
                  <a:gd name="T41" fmla="*/ 2147483647 h 1849"/>
                  <a:gd name="T42" fmla="*/ 2147483647 w 2096"/>
                  <a:gd name="T43" fmla="*/ 2147483647 h 18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96" h="1849">
                    <a:moveTo>
                      <a:pt x="2093" y="466"/>
                    </a:moveTo>
                    <a:lnTo>
                      <a:pt x="1125" y="406"/>
                    </a:lnTo>
                    <a:lnTo>
                      <a:pt x="950" y="6"/>
                    </a:lnTo>
                    <a:lnTo>
                      <a:pt x="3" y="0"/>
                    </a:lnTo>
                    <a:lnTo>
                      <a:pt x="2" y="162"/>
                    </a:lnTo>
                    <a:lnTo>
                      <a:pt x="2" y="208"/>
                    </a:lnTo>
                    <a:lnTo>
                      <a:pt x="0" y="405"/>
                    </a:lnTo>
                    <a:lnTo>
                      <a:pt x="381" y="406"/>
                    </a:lnTo>
                    <a:lnTo>
                      <a:pt x="482" y="634"/>
                    </a:lnTo>
                    <a:lnTo>
                      <a:pt x="486" y="1677"/>
                    </a:lnTo>
                    <a:lnTo>
                      <a:pt x="587" y="1678"/>
                    </a:lnTo>
                    <a:lnTo>
                      <a:pt x="629" y="1785"/>
                    </a:lnTo>
                    <a:lnTo>
                      <a:pt x="651" y="1840"/>
                    </a:lnTo>
                    <a:lnTo>
                      <a:pt x="1229" y="1843"/>
                    </a:lnTo>
                    <a:lnTo>
                      <a:pt x="1973" y="1845"/>
                    </a:lnTo>
                    <a:lnTo>
                      <a:pt x="2096" y="1849"/>
                    </a:lnTo>
                    <a:lnTo>
                      <a:pt x="2090" y="1480"/>
                    </a:lnTo>
                    <a:lnTo>
                      <a:pt x="2090" y="1324"/>
                    </a:lnTo>
                    <a:lnTo>
                      <a:pt x="2091" y="853"/>
                    </a:lnTo>
                    <a:lnTo>
                      <a:pt x="1898" y="751"/>
                    </a:lnTo>
                    <a:lnTo>
                      <a:pt x="1883" y="492"/>
                    </a:lnTo>
                    <a:lnTo>
                      <a:pt x="2093" y="46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0">
                <a:extLst>
                  <a:ext uri="{FF2B5EF4-FFF2-40B4-BE49-F238E27FC236}">
                    <a16:creationId xmlns:a16="http://schemas.microsoft.com/office/drawing/2014/main" id="{FEFBF6C5-C858-50DC-BBF4-DEDDAEB2F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262" y="1114425"/>
                <a:ext cx="22225" cy="15875"/>
              </a:xfrm>
              <a:custGeom>
                <a:avLst/>
                <a:gdLst>
                  <a:gd name="T0" fmla="*/ 2147483647 w 43"/>
                  <a:gd name="T1" fmla="*/ 0 h 30"/>
                  <a:gd name="T2" fmla="*/ 2147483647 w 43"/>
                  <a:gd name="T3" fmla="*/ 2147483647 h 30"/>
                  <a:gd name="T4" fmla="*/ 2147483647 w 43"/>
                  <a:gd name="T5" fmla="*/ 2147483647 h 30"/>
                  <a:gd name="T6" fmla="*/ 0 w 43"/>
                  <a:gd name="T7" fmla="*/ 0 h 30"/>
                  <a:gd name="T8" fmla="*/ 2147483647 w 4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30">
                    <a:moveTo>
                      <a:pt x="43" y="0"/>
                    </a:moveTo>
                    <a:lnTo>
                      <a:pt x="43" y="30"/>
                    </a:lnTo>
                    <a:lnTo>
                      <a:pt x="42" y="24"/>
                    </a:lnTo>
                    <a:lnTo>
                      <a:pt x="0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1">
                <a:extLst>
                  <a:ext uri="{FF2B5EF4-FFF2-40B4-BE49-F238E27FC236}">
                    <a16:creationId xmlns:a16="http://schemas.microsoft.com/office/drawing/2014/main" id="{39572ED2-53BD-931C-3E9B-648961595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9" y="4093477"/>
                <a:ext cx="676275" cy="1406524"/>
              </a:xfrm>
              <a:custGeom>
                <a:avLst/>
                <a:gdLst>
                  <a:gd name="T0" fmla="*/ 2147483647 w 1277"/>
                  <a:gd name="T1" fmla="*/ 2147483647 h 2658"/>
                  <a:gd name="T2" fmla="*/ 2147483647 w 1277"/>
                  <a:gd name="T3" fmla="*/ 2147483647 h 2658"/>
                  <a:gd name="T4" fmla="*/ 2147483647 w 1277"/>
                  <a:gd name="T5" fmla="*/ 2147483647 h 2658"/>
                  <a:gd name="T6" fmla="*/ 2147483647 w 1277"/>
                  <a:gd name="T7" fmla="*/ 2147483647 h 2658"/>
                  <a:gd name="T8" fmla="*/ 2147483647 w 1277"/>
                  <a:gd name="T9" fmla="*/ 2147483647 h 2658"/>
                  <a:gd name="T10" fmla="*/ 0 w 1277"/>
                  <a:gd name="T11" fmla="*/ 2147483647 h 2658"/>
                  <a:gd name="T12" fmla="*/ 0 w 1277"/>
                  <a:gd name="T13" fmla="*/ 2147483647 h 2658"/>
                  <a:gd name="T14" fmla="*/ 0 w 1277"/>
                  <a:gd name="T15" fmla="*/ 2147483647 h 2658"/>
                  <a:gd name="T16" fmla="*/ 445644571 w 1277"/>
                  <a:gd name="T17" fmla="*/ 2147483647 h 2658"/>
                  <a:gd name="T18" fmla="*/ 297002822 w 1277"/>
                  <a:gd name="T19" fmla="*/ 2147483647 h 2658"/>
                  <a:gd name="T20" fmla="*/ 445644571 w 1277"/>
                  <a:gd name="T21" fmla="*/ 2147483647 h 2658"/>
                  <a:gd name="T22" fmla="*/ 445644571 w 1277"/>
                  <a:gd name="T23" fmla="*/ 0 h 2658"/>
                  <a:gd name="T24" fmla="*/ 2147483647 w 1277"/>
                  <a:gd name="T25" fmla="*/ 2147483647 h 2658"/>
                  <a:gd name="T26" fmla="*/ 2147483647 w 1277"/>
                  <a:gd name="T27" fmla="*/ 2147483647 h 2658"/>
                  <a:gd name="T28" fmla="*/ 2147483647 w 1277"/>
                  <a:gd name="T29" fmla="*/ 2147483647 h 26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77" h="2658">
                    <a:moveTo>
                      <a:pt x="1263" y="1680"/>
                    </a:moveTo>
                    <a:lnTo>
                      <a:pt x="1263" y="1761"/>
                    </a:lnTo>
                    <a:lnTo>
                      <a:pt x="1274" y="1759"/>
                    </a:lnTo>
                    <a:lnTo>
                      <a:pt x="1277" y="1828"/>
                    </a:lnTo>
                    <a:lnTo>
                      <a:pt x="1275" y="2656"/>
                    </a:lnTo>
                    <a:lnTo>
                      <a:pt x="0" y="2658"/>
                    </a:lnTo>
                    <a:lnTo>
                      <a:pt x="0" y="2308"/>
                    </a:lnTo>
                    <a:lnTo>
                      <a:pt x="0" y="2266"/>
                    </a:lnTo>
                    <a:lnTo>
                      <a:pt x="3" y="645"/>
                    </a:lnTo>
                    <a:lnTo>
                      <a:pt x="2" y="510"/>
                    </a:lnTo>
                    <a:lnTo>
                      <a:pt x="3" y="49"/>
                    </a:lnTo>
                    <a:lnTo>
                      <a:pt x="3" y="0"/>
                    </a:lnTo>
                    <a:lnTo>
                      <a:pt x="779" y="510"/>
                    </a:lnTo>
                    <a:lnTo>
                      <a:pt x="797" y="1680"/>
                    </a:lnTo>
                    <a:lnTo>
                      <a:pt x="1263" y="168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2">
                <a:extLst>
                  <a:ext uri="{FF2B5EF4-FFF2-40B4-BE49-F238E27FC236}">
                    <a16:creationId xmlns:a16="http://schemas.microsoft.com/office/drawing/2014/main" id="{F511452D-50C3-50AF-2E35-74D2236BB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362332"/>
                <a:ext cx="1071563" cy="1316435"/>
              </a:xfrm>
              <a:custGeom>
                <a:avLst/>
                <a:gdLst>
                  <a:gd name="T0" fmla="*/ 2147483647 w 2025"/>
                  <a:gd name="T1" fmla="*/ 2147483647 h 2535"/>
                  <a:gd name="T2" fmla="*/ 2147483647 w 2025"/>
                  <a:gd name="T3" fmla="*/ 2147483647 h 2535"/>
                  <a:gd name="T4" fmla="*/ 2147483647 w 2025"/>
                  <a:gd name="T5" fmla="*/ 2147483647 h 2535"/>
                  <a:gd name="T6" fmla="*/ 2147483647 w 2025"/>
                  <a:gd name="T7" fmla="*/ 444667912 h 2535"/>
                  <a:gd name="T8" fmla="*/ 2147483647 w 2025"/>
                  <a:gd name="T9" fmla="*/ 0 h 2535"/>
                  <a:gd name="T10" fmla="*/ 2147483647 w 2025"/>
                  <a:gd name="T11" fmla="*/ 0 h 2535"/>
                  <a:gd name="T12" fmla="*/ 296258859 w 2025"/>
                  <a:gd name="T13" fmla="*/ 0 h 2535"/>
                  <a:gd name="T14" fmla="*/ 296258859 w 2025"/>
                  <a:gd name="T15" fmla="*/ 2147483647 h 2535"/>
                  <a:gd name="T16" fmla="*/ 0 w 2025"/>
                  <a:gd name="T17" fmla="*/ 2147483647 h 2535"/>
                  <a:gd name="T18" fmla="*/ 296258859 w 2025"/>
                  <a:gd name="T19" fmla="*/ 2147483647 h 2535"/>
                  <a:gd name="T20" fmla="*/ 444667953 w 2025"/>
                  <a:gd name="T21" fmla="*/ 2147483647 h 2535"/>
                  <a:gd name="T22" fmla="*/ 296258859 w 2025"/>
                  <a:gd name="T23" fmla="*/ 2147483647 h 2535"/>
                  <a:gd name="T24" fmla="*/ 0 w 2025"/>
                  <a:gd name="T25" fmla="*/ 2147483647 h 2535"/>
                  <a:gd name="T26" fmla="*/ 2147483647 w 2025"/>
                  <a:gd name="T27" fmla="*/ 2147483647 h 2535"/>
                  <a:gd name="T28" fmla="*/ 2147483647 w 2025"/>
                  <a:gd name="T29" fmla="*/ 2147483647 h 2535"/>
                  <a:gd name="T30" fmla="*/ 2147483647 w 2025"/>
                  <a:gd name="T31" fmla="*/ 2147483647 h 2535"/>
                  <a:gd name="T32" fmla="*/ 2147483647 w 2025"/>
                  <a:gd name="T33" fmla="*/ 2147483647 h 2535"/>
                  <a:gd name="T34" fmla="*/ 2147483647 w 2025"/>
                  <a:gd name="T35" fmla="*/ 2147483647 h 2535"/>
                  <a:gd name="T36" fmla="*/ 2147483647 w 2025"/>
                  <a:gd name="T37" fmla="*/ 2147483647 h 25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25" h="2535">
                    <a:moveTo>
                      <a:pt x="2025" y="2028"/>
                    </a:moveTo>
                    <a:lnTo>
                      <a:pt x="2021" y="606"/>
                    </a:lnTo>
                    <a:lnTo>
                      <a:pt x="2007" y="588"/>
                    </a:lnTo>
                    <a:lnTo>
                      <a:pt x="2007" y="3"/>
                    </a:lnTo>
                    <a:lnTo>
                      <a:pt x="1641" y="0"/>
                    </a:lnTo>
                    <a:lnTo>
                      <a:pt x="1055" y="0"/>
                    </a:lnTo>
                    <a:lnTo>
                      <a:pt x="2" y="0"/>
                    </a:lnTo>
                    <a:lnTo>
                      <a:pt x="2" y="376"/>
                    </a:lnTo>
                    <a:lnTo>
                      <a:pt x="0" y="1066"/>
                    </a:lnTo>
                    <a:lnTo>
                      <a:pt x="2" y="1476"/>
                    </a:lnTo>
                    <a:lnTo>
                      <a:pt x="3" y="1515"/>
                    </a:lnTo>
                    <a:lnTo>
                      <a:pt x="2" y="1525"/>
                    </a:lnTo>
                    <a:lnTo>
                      <a:pt x="0" y="2520"/>
                    </a:lnTo>
                    <a:lnTo>
                      <a:pt x="641" y="2523"/>
                    </a:lnTo>
                    <a:lnTo>
                      <a:pt x="906" y="2535"/>
                    </a:lnTo>
                    <a:lnTo>
                      <a:pt x="1589" y="2535"/>
                    </a:lnTo>
                    <a:lnTo>
                      <a:pt x="1589" y="2032"/>
                    </a:lnTo>
                    <a:lnTo>
                      <a:pt x="1973" y="2026"/>
                    </a:lnTo>
                    <a:lnTo>
                      <a:pt x="2025" y="202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3">
                <a:extLst>
                  <a:ext uri="{FF2B5EF4-FFF2-40B4-BE49-F238E27FC236}">
                    <a16:creationId xmlns:a16="http://schemas.microsoft.com/office/drawing/2014/main" id="{7904569F-672A-60C6-9987-DDB389DEE9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937" y="3829002"/>
                <a:ext cx="771525" cy="1239837"/>
              </a:xfrm>
              <a:custGeom>
                <a:avLst/>
                <a:gdLst>
                  <a:gd name="T0" fmla="*/ 2147483647 w 1457"/>
                  <a:gd name="T1" fmla="*/ 2147483647 h 2343"/>
                  <a:gd name="T2" fmla="*/ 2147483647 w 1457"/>
                  <a:gd name="T3" fmla="*/ 0 h 2343"/>
                  <a:gd name="T4" fmla="*/ 2147483647 w 1457"/>
                  <a:gd name="T5" fmla="*/ 2147483647 h 2343"/>
                  <a:gd name="T6" fmla="*/ 296945516 w 1457"/>
                  <a:gd name="T7" fmla="*/ 2147483647 h 2343"/>
                  <a:gd name="T8" fmla="*/ 0 w 1457"/>
                  <a:gd name="T9" fmla="*/ 2147483647 h 2343"/>
                  <a:gd name="T10" fmla="*/ 296945516 w 1457"/>
                  <a:gd name="T11" fmla="*/ 2147483647 h 2343"/>
                  <a:gd name="T12" fmla="*/ 742504116 w 1457"/>
                  <a:gd name="T13" fmla="*/ 2147483647 h 2343"/>
                  <a:gd name="T14" fmla="*/ 742504116 w 1457"/>
                  <a:gd name="T15" fmla="*/ 2147483647 h 2343"/>
                  <a:gd name="T16" fmla="*/ 2147483647 w 1457"/>
                  <a:gd name="T17" fmla="*/ 2147483647 h 2343"/>
                  <a:gd name="T18" fmla="*/ 2147483647 w 1457"/>
                  <a:gd name="T19" fmla="*/ 2147483647 h 2343"/>
                  <a:gd name="T20" fmla="*/ 2147483647 w 1457"/>
                  <a:gd name="T21" fmla="*/ 2147483647 h 2343"/>
                  <a:gd name="T22" fmla="*/ 2147483647 w 1457"/>
                  <a:gd name="T23" fmla="*/ 2147483647 h 2343"/>
                  <a:gd name="T24" fmla="*/ 2147483647 w 1457"/>
                  <a:gd name="T25" fmla="*/ 2147483647 h 2343"/>
                  <a:gd name="T26" fmla="*/ 2147483647 w 1457"/>
                  <a:gd name="T27" fmla="*/ 2147483647 h 2343"/>
                  <a:gd name="T28" fmla="*/ 2147483647 w 1457"/>
                  <a:gd name="T29" fmla="*/ 2147483647 h 2343"/>
                  <a:gd name="T30" fmla="*/ 2147483647 w 1457"/>
                  <a:gd name="T31" fmla="*/ 2147483647 h 2343"/>
                  <a:gd name="T32" fmla="*/ 2147483647 w 1457"/>
                  <a:gd name="T33" fmla="*/ 2147483647 h 2343"/>
                  <a:gd name="T34" fmla="*/ 2147483647 w 1457"/>
                  <a:gd name="T35" fmla="*/ 2147483647 h 2343"/>
                  <a:gd name="T36" fmla="*/ 2147483647 w 1457"/>
                  <a:gd name="T37" fmla="*/ 2147483647 h 2343"/>
                  <a:gd name="T38" fmla="*/ 2147483647 w 1457"/>
                  <a:gd name="T39" fmla="*/ 2147483647 h 234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57" h="2343">
                    <a:moveTo>
                      <a:pt x="1457" y="182"/>
                    </a:moveTo>
                    <a:lnTo>
                      <a:pt x="1457" y="0"/>
                    </a:lnTo>
                    <a:lnTo>
                      <a:pt x="626" y="512"/>
                    </a:lnTo>
                    <a:lnTo>
                      <a:pt x="2" y="509"/>
                    </a:lnTo>
                    <a:lnTo>
                      <a:pt x="0" y="831"/>
                    </a:lnTo>
                    <a:lnTo>
                      <a:pt x="2" y="1740"/>
                    </a:lnTo>
                    <a:lnTo>
                      <a:pt x="5" y="1944"/>
                    </a:lnTo>
                    <a:lnTo>
                      <a:pt x="5" y="2343"/>
                    </a:lnTo>
                    <a:lnTo>
                      <a:pt x="1172" y="2342"/>
                    </a:lnTo>
                    <a:lnTo>
                      <a:pt x="1143" y="2298"/>
                    </a:lnTo>
                    <a:lnTo>
                      <a:pt x="1098" y="2294"/>
                    </a:lnTo>
                    <a:lnTo>
                      <a:pt x="993" y="2138"/>
                    </a:lnTo>
                    <a:lnTo>
                      <a:pt x="1043" y="2091"/>
                    </a:lnTo>
                    <a:lnTo>
                      <a:pt x="1019" y="2085"/>
                    </a:lnTo>
                    <a:lnTo>
                      <a:pt x="1034" y="1997"/>
                    </a:lnTo>
                    <a:lnTo>
                      <a:pt x="1004" y="1988"/>
                    </a:lnTo>
                    <a:lnTo>
                      <a:pt x="1034" y="1943"/>
                    </a:lnTo>
                    <a:lnTo>
                      <a:pt x="1401" y="1943"/>
                    </a:lnTo>
                    <a:lnTo>
                      <a:pt x="1403" y="183"/>
                    </a:lnTo>
                    <a:lnTo>
                      <a:pt x="1457" y="182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4">
                <a:extLst>
                  <a:ext uri="{FF2B5EF4-FFF2-40B4-BE49-F238E27FC236}">
                    <a16:creationId xmlns:a16="http://schemas.microsoft.com/office/drawing/2014/main" id="{1FB29D49-977E-3349-F62C-8EBA245297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3678768"/>
                <a:ext cx="1181067" cy="1309688"/>
              </a:xfrm>
              <a:custGeom>
                <a:avLst/>
                <a:gdLst>
                  <a:gd name="T0" fmla="*/ 2147483647 w 2184"/>
                  <a:gd name="T1" fmla="*/ 2147483647 h 2475"/>
                  <a:gd name="T2" fmla="*/ 2147483647 w 2184"/>
                  <a:gd name="T3" fmla="*/ 1926240956 h 2475"/>
                  <a:gd name="T4" fmla="*/ 2147483647 w 2184"/>
                  <a:gd name="T5" fmla="*/ 2147483647 h 2475"/>
                  <a:gd name="T6" fmla="*/ 2147483647 w 2184"/>
                  <a:gd name="T7" fmla="*/ 2147483647 h 2475"/>
                  <a:gd name="T8" fmla="*/ 2147483647 w 2184"/>
                  <a:gd name="T9" fmla="*/ 2147483647 h 2475"/>
                  <a:gd name="T10" fmla="*/ 2147483647 w 2184"/>
                  <a:gd name="T11" fmla="*/ 2147483647 h 2475"/>
                  <a:gd name="T12" fmla="*/ 2147483647 w 2184"/>
                  <a:gd name="T13" fmla="*/ 2147483647 h 2475"/>
                  <a:gd name="T14" fmla="*/ 2147483647 w 2184"/>
                  <a:gd name="T15" fmla="*/ 2147483647 h 2475"/>
                  <a:gd name="T16" fmla="*/ 2147483647 w 2184"/>
                  <a:gd name="T17" fmla="*/ 2147483647 h 2475"/>
                  <a:gd name="T18" fmla="*/ 0 w 2184"/>
                  <a:gd name="T19" fmla="*/ 2147483647 h 2475"/>
                  <a:gd name="T20" fmla="*/ 0 w 2184"/>
                  <a:gd name="T21" fmla="*/ 2147483647 h 2475"/>
                  <a:gd name="T22" fmla="*/ 0 w 2184"/>
                  <a:gd name="T23" fmla="*/ 2147483647 h 2475"/>
                  <a:gd name="T24" fmla="*/ 0 w 2184"/>
                  <a:gd name="T25" fmla="*/ 0 h 2475"/>
                  <a:gd name="T26" fmla="*/ 2147483647 w 2184"/>
                  <a:gd name="T27" fmla="*/ 444667916 h 2475"/>
                  <a:gd name="T28" fmla="*/ 2147483647 w 2184"/>
                  <a:gd name="T29" fmla="*/ 2147483647 h 2475"/>
                  <a:gd name="T30" fmla="*/ 2147483647 w 2184"/>
                  <a:gd name="T31" fmla="*/ 2147483647 h 247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84" h="2475">
                    <a:moveTo>
                      <a:pt x="1589" y="15"/>
                    </a:moveTo>
                    <a:lnTo>
                      <a:pt x="1793" y="13"/>
                    </a:lnTo>
                    <a:lnTo>
                      <a:pt x="1812" y="385"/>
                    </a:lnTo>
                    <a:lnTo>
                      <a:pt x="2184" y="1111"/>
                    </a:lnTo>
                    <a:lnTo>
                      <a:pt x="1706" y="1113"/>
                    </a:lnTo>
                    <a:lnTo>
                      <a:pt x="1242" y="1273"/>
                    </a:lnTo>
                    <a:lnTo>
                      <a:pt x="1260" y="2475"/>
                    </a:lnTo>
                    <a:lnTo>
                      <a:pt x="794" y="2475"/>
                    </a:lnTo>
                    <a:lnTo>
                      <a:pt x="776" y="1305"/>
                    </a:lnTo>
                    <a:lnTo>
                      <a:pt x="0" y="795"/>
                    </a:lnTo>
                    <a:lnTo>
                      <a:pt x="0" y="385"/>
                    </a:lnTo>
                    <a:lnTo>
                      <a:pt x="0" y="106"/>
                    </a:lnTo>
                    <a:lnTo>
                      <a:pt x="0" y="0"/>
                    </a:lnTo>
                    <a:lnTo>
                      <a:pt x="641" y="3"/>
                    </a:lnTo>
                    <a:lnTo>
                      <a:pt x="906" y="15"/>
                    </a:lnTo>
                    <a:lnTo>
                      <a:pt x="1589" y="15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5">
                <a:extLst>
                  <a:ext uri="{FF2B5EF4-FFF2-40B4-BE49-F238E27FC236}">
                    <a16:creationId xmlns:a16="http://schemas.microsoft.com/office/drawing/2014/main" id="{8CA5E416-AA26-CC42-3A6B-891376F68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812" y="4268739"/>
                <a:ext cx="749300" cy="800100"/>
              </a:xfrm>
              <a:custGeom>
                <a:avLst/>
                <a:gdLst>
                  <a:gd name="T0" fmla="*/ 2147483647 w 1415"/>
                  <a:gd name="T1" fmla="*/ 2147483647 h 1512"/>
                  <a:gd name="T2" fmla="*/ 2147483647 w 1415"/>
                  <a:gd name="T3" fmla="*/ 0 h 1512"/>
                  <a:gd name="T4" fmla="*/ 2147483647 w 1415"/>
                  <a:gd name="T5" fmla="*/ 0 h 1512"/>
                  <a:gd name="T6" fmla="*/ 2147483647 w 1415"/>
                  <a:gd name="T7" fmla="*/ 0 h 1512"/>
                  <a:gd name="T8" fmla="*/ 2147483647 w 1415"/>
                  <a:gd name="T9" fmla="*/ 0 h 1512"/>
                  <a:gd name="T10" fmla="*/ 2147483647 w 1415"/>
                  <a:gd name="T11" fmla="*/ 296258192 h 1512"/>
                  <a:gd name="T12" fmla="*/ 0 w 1415"/>
                  <a:gd name="T13" fmla="*/ 2147483647 h 1512"/>
                  <a:gd name="T14" fmla="*/ 2147483647 w 1415"/>
                  <a:gd name="T15" fmla="*/ 2147483647 h 1512"/>
                  <a:gd name="T16" fmla="*/ 2147483647 w 1415"/>
                  <a:gd name="T17" fmla="*/ 2147483647 h 1512"/>
                  <a:gd name="T18" fmla="*/ 2147483647 w 1415"/>
                  <a:gd name="T19" fmla="*/ 2147483647 h 1512"/>
                  <a:gd name="T20" fmla="*/ 2147483647 w 1415"/>
                  <a:gd name="T21" fmla="*/ 2147483647 h 1512"/>
                  <a:gd name="T22" fmla="*/ 2147483647 w 1415"/>
                  <a:gd name="T23" fmla="*/ 2147483647 h 1512"/>
                  <a:gd name="T24" fmla="*/ 2147483647 w 1415"/>
                  <a:gd name="T25" fmla="*/ 2147483647 h 1512"/>
                  <a:gd name="T26" fmla="*/ 2147483647 w 1415"/>
                  <a:gd name="T27" fmla="*/ 2147483647 h 15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15" h="1512">
                    <a:moveTo>
                      <a:pt x="1412" y="909"/>
                    </a:moveTo>
                    <a:lnTo>
                      <a:pt x="1410" y="0"/>
                    </a:lnTo>
                    <a:lnTo>
                      <a:pt x="1296" y="0"/>
                    </a:lnTo>
                    <a:lnTo>
                      <a:pt x="1106" y="0"/>
                    </a:lnTo>
                    <a:lnTo>
                      <a:pt x="942" y="0"/>
                    </a:lnTo>
                    <a:lnTo>
                      <a:pt x="464" y="2"/>
                    </a:lnTo>
                    <a:lnTo>
                      <a:pt x="0" y="162"/>
                    </a:lnTo>
                    <a:lnTo>
                      <a:pt x="18" y="1364"/>
                    </a:lnTo>
                    <a:lnTo>
                      <a:pt x="18" y="1445"/>
                    </a:lnTo>
                    <a:lnTo>
                      <a:pt x="29" y="1443"/>
                    </a:lnTo>
                    <a:lnTo>
                      <a:pt x="32" y="1512"/>
                    </a:lnTo>
                    <a:lnTo>
                      <a:pt x="1415" y="1512"/>
                    </a:lnTo>
                    <a:lnTo>
                      <a:pt x="1415" y="1113"/>
                    </a:lnTo>
                    <a:lnTo>
                      <a:pt x="1412" y="90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6">
                <a:extLst>
                  <a:ext uri="{FF2B5EF4-FFF2-40B4-BE49-F238E27FC236}">
                    <a16:creationId xmlns:a16="http://schemas.microsoft.com/office/drawing/2014/main" id="{2FA7521C-32DB-FF3E-A1DB-4CB58F03A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963" y="3408268"/>
                <a:ext cx="1333500" cy="850900"/>
              </a:xfrm>
              <a:custGeom>
                <a:avLst/>
                <a:gdLst>
                  <a:gd name="T0" fmla="*/ 2147483647 w 2520"/>
                  <a:gd name="T1" fmla="*/ 2147483647 h 1609"/>
                  <a:gd name="T2" fmla="*/ 2147483647 w 2520"/>
                  <a:gd name="T3" fmla="*/ 2147483647 h 1609"/>
                  <a:gd name="T4" fmla="*/ 2147483647 w 2520"/>
                  <a:gd name="T5" fmla="*/ 2147483647 h 1609"/>
                  <a:gd name="T6" fmla="*/ 2147483647 w 2520"/>
                  <a:gd name="T7" fmla="*/ 0 h 1609"/>
                  <a:gd name="T8" fmla="*/ 2147483647 w 2520"/>
                  <a:gd name="T9" fmla="*/ 147945015 h 1609"/>
                  <a:gd name="T10" fmla="*/ 2147483647 w 2520"/>
                  <a:gd name="T11" fmla="*/ 1331226440 h 1609"/>
                  <a:gd name="T12" fmla="*/ 2147483647 w 2520"/>
                  <a:gd name="T13" fmla="*/ 887390865 h 1609"/>
                  <a:gd name="T14" fmla="*/ 2147483647 w 2520"/>
                  <a:gd name="T15" fmla="*/ 591500835 h 1609"/>
                  <a:gd name="T16" fmla="*/ 0 w 2520"/>
                  <a:gd name="T17" fmla="*/ 1478891700 h 1609"/>
                  <a:gd name="T18" fmla="*/ 0 w 2520"/>
                  <a:gd name="T19" fmla="*/ 2147483647 h 1609"/>
                  <a:gd name="T20" fmla="*/ 2147483647 w 2520"/>
                  <a:gd name="T21" fmla="*/ 2147483647 h 1609"/>
                  <a:gd name="T22" fmla="*/ 2147483647 w 2520"/>
                  <a:gd name="T23" fmla="*/ 2147483647 h 1609"/>
                  <a:gd name="T24" fmla="*/ 2147483647 w 2520"/>
                  <a:gd name="T25" fmla="*/ 2147483647 h 1609"/>
                  <a:gd name="T26" fmla="*/ 2147483647 w 2520"/>
                  <a:gd name="T27" fmla="*/ 2147483647 h 1609"/>
                  <a:gd name="T28" fmla="*/ 2147483647 w 2520"/>
                  <a:gd name="T29" fmla="*/ 2147483647 h 1609"/>
                  <a:gd name="T30" fmla="*/ 2147483647 w 2520"/>
                  <a:gd name="T31" fmla="*/ 2147483647 h 1609"/>
                  <a:gd name="T32" fmla="*/ 2147483647 w 2520"/>
                  <a:gd name="T33" fmla="*/ 2147483647 h 1609"/>
                  <a:gd name="T34" fmla="*/ 2147483647 w 2520"/>
                  <a:gd name="T35" fmla="*/ 2147483647 h 1609"/>
                  <a:gd name="T36" fmla="*/ 2147483647 w 2520"/>
                  <a:gd name="T37" fmla="*/ 2147483647 h 1609"/>
                  <a:gd name="T38" fmla="*/ 2147483647 w 2520"/>
                  <a:gd name="T39" fmla="*/ 2147483647 h 1609"/>
                  <a:gd name="T40" fmla="*/ 2147483647 w 2520"/>
                  <a:gd name="T41" fmla="*/ 2147483647 h 16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20" h="1609">
                    <a:moveTo>
                      <a:pt x="2514" y="339"/>
                    </a:moveTo>
                    <a:lnTo>
                      <a:pt x="2514" y="169"/>
                    </a:lnTo>
                    <a:lnTo>
                      <a:pt x="2473" y="169"/>
                    </a:lnTo>
                    <a:lnTo>
                      <a:pt x="2472" y="0"/>
                    </a:lnTo>
                    <a:lnTo>
                      <a:pt x="2316" y="1"/>
                    </a:lnTo>
                    <a:lnTo>
                      <a:pt x="2316" y="9"/>
                    </a:lnTo>
                    <a:lnTo>
                      <a:pt x="436" y="6"/>
                    </a:lnTo>
                    <a:lnTo>
                      <a:pt x="384" y="4"/>
                    </a:lnTo>
                    <a:lnTo>
                      <a:pt x="0" y="10"/>
                    </a:lnTo>
                    <a:lnTo>
                      <a:pt x="0" y="513"/>
                    </a:lnTo>
                    <a:lnTo>
                      <a:pt x="204" y="511"/>
                    </a:lnTo>
                    <a:lnTo>
                      <a:pt x="223" y="883"/>
                    </a:lnTo>
                    <a:lnTo>
                      <a:pt x="595" y="1609"/>
                    </a:lnTo>
                    <a:lnTo>
                      <a:pt x="759" y="1609"/>
                    </a:lnTo>
                    <a:lnTo>
                      <a:pt x="949" y="1609"/>
                    </a:lnTo>
                    <a:lnTo>
                      <a:pt x="1063" y="1609"/>
                    </a:lnTo>
                    <a:lnTo>
                      <a:pt x="1065" y="1287"/>
                    </a:lnTo>
                    <a:lnTo>
                      <a:pt x="1689" y="1290"/>
                    </a:lnTo>
                    <a:lnTo>
                      <a:pt x="2520" y="778"/>
                    </a:lnTo>
                    <a:lnTo>
                      <a:pt x="2515" y="423"/>
                    </a:lnTo>
                    <a:lnTo>
                      <a:pt x="2514" y="33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7">
                <a:extLst>
                  <a:ext uri="{FF2B5EF4-FFF2-40B4-BE49-F238E27FC236}">
                    <a16:creationId xmlns:a16="http://schemas.microsoft.com/office/drawing/2014/main" id="{9882BF90-3349-1CAA-6C7B-951C660A9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166" y="2340532"/>
                <a:ext cx="1446211" cy="1076324"/>
              </a:xfrm>
              <a:custGeom>
                <a:avLst/>
                <a:gdLst>
                  <a:gd name="T0" fmla="*/ 2147483647 w 2733"/>
                  <a:gd name="T1" fmla="*/ 2147483647 h 2033"/>
                  <a:gd name="T2" fmla="*/ 2147483647 w 2733"/>
                  <a:gd name="T3" fmla="*/ 2147483647 h 2033"/>
                  <a:gd name="T4" fmla="*/ 2147483647 w 2733"/>
                  <a:gd name="T5" fmla="*/ 2147483647 h 2033"/>
                  <a:gd name="T6" fmla="*/ 2147483647 w 2733"/>
                  <a:gd name="T7" fmla="*/ 2147483647 h 2033"/>
                  <a:gd name="T8" fmla="*/ 2147483647 w 2733"/>
                  <a:gd name="T9" fmla="*/ 2147483647 h 2033"/>
                  <a:gd name="T10" fmla="*/ 2147483647 w 2733"/>
                  <a:gd name="T11" fmla="*/ 2147483647 h 2033"/>
                  <a:gd name="T12" fmla="*/ 2147483647 w 2733"/>
                  <a:gd name="T13" fmla="*/ 296830105 h 2033"/>
                  <a:gd name="T14" fmla="*/ 2147483647 w 2733"/>
                  <a:gd name="T15" fmla="*/ 741935229 h 2033"/>
                  <a:gd name="T16" fmla="*/ 2147483647 w 2733"/>
                  <a:gd name="T17" fmla="*/ 0 h 2033"/>
                  <a:gd name="T18" fmla="*/ 2147483647 w 2733"/>
                  <a:gd name="T19" fmla="*/ 445105124 h 2033"/>
                  <a:gd name="T20" fmla="*/ 0 w 2733"/>
                  <a:gd name="T21" fmla="*/ 741935229 h 2033"/>
                  <a:gd name="T22" fmla="*/ 0 w 2733"/>
                  <a:gd name="T23" fmla="*/ 2147483647 h 2033"/>
                  <a:gd name="T24" fmla="*/ 2074367012 w 2733"/>
                  <a:gd name="T25" fmla="*/ 2147483647 h 2033"/>
                  <a:gd name="T26" fmla="*/ 2147483647 w 2733"/>
                  <a:gd name="T27" fmla="*/ 2147483647 h 2033"/>
                  <a:gd name="T28" fmla="*/ 2147483647 w 2733"/>
                  <a:gd name="T29" fmla="*/ 2147483647 h 2033"/>
                  <a:gd name="T30" fmla="*/ 2147483647 w 2733"/>
                  <a:gd name="T31" fmla="*/ 2147483647 h 2033"/>
                  <a:gd name="T32" fmla="*/ 2147483647 w 2733"/>
                  <a:gd name="T33" fmla="*/ 2147483647 h 2033"/>
                  <a:gd name="T34" fmla="*/ 2147483647 w 2733"/>
                  <a:gd name="T35" fmla="*/ 2147483647 h 2033"/>
                  <a:gd name="T36" fmla="*/ 2147483647 w 2733"/>
                  <a:gd name="T37" fmla="*/ 2147483647 h 20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33" h="2033">
                    <a:moveTo>
                      <a:pt x="2733" y="1388"/>
                    </a:moveTo>
                    <a:lnTo>
                      <a:pt x="2729" y="590"/>
                    </a:lnTo>
                    <a:lnTo>
                      <a:pt x="1988" y="590"/>
                    </a:lnTo>
                    <a:lnTo>
                      <a:pt x="1986" y="336"/>
                    </a:lnTo>
                    <a:lnTo>
                      <a:pt x="1985" y="258"/>
                    </a:lnTo>
                    <a:lnTo>
                      <a:pt x="1926" y="264"/>
                    </a:lnTo>
                    <a:lnTo>
                      <a:pt x="1290" y="2"/>
                    </a:lnTo>
                    <a:lnTo>
                      <a:pt x="789" y="5"/>
                    </a:lnTo>
                    <a:lnTo>
                      <a:pt x="291" y="0"/>
                    </a:lnTo>
                    <a:lnTo>
                      <a:pt x="264" y="3"/>
                    </a:lnTo>
                    <a:lnTo>
                      <a:pt x="0" y="5"/>
                    </a:lnTo>
                    <a:lnTo>
                      <a:pt x="0" y="590"/>
                    </a:lnTo>
                    <a:lnTo>
                      <a:pt x="14" y="608"/>
                    </a:lnTo>
                    <a:lnTo>
                      <a:pt x="18" y="2030"/>
                    </a:lnTo>
                    <a:lnTo>
                      <a:pt x="1898" y="2033"/>
                    </a:lnTo>
                    <a:lnTo>
                      <a:pt x="1898" y="2025"/>
                    </a:lnTo>
                    <a:lnTo>
                      <a:pt x="2054" y="2024"/>
                    </a:lnTo>
                    <a:lnTo>
                      <a:pt x="2052" y="1692"/>
                    </a:lnTo>
                    <a:lnTo>
                      <a:pt x="2733" y="1388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8">
                <a:extLst>
                  <a:ext uri="{FF2B5EF4-FFF2-40B4-BE49-F238E27FC236}">
                    <a16:creationId xmlns:a16="http://schemas.microsoft.com/office/drawing/2014/main" id="{FEE04EEF-40D9-7D7F-4194-CE30D8CC3F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950" y="1006475"/>
                <a:ext cx="171450" cy="204787"/>
              </a:xfrm>
              <a:custGeom>
                <a:avLst/>
                <a:gdLst>
                  <a:gd name="T0" fmla="*/ 2147483647 w 324"/>
                  <a:gd name="T1" fmla="*/ 2147483647 h 387"/>
                  <a:gd name="T2" fmla="*/ 2147483647 w 324"/>
                  <a:gd name="T3" fmla="*/ 2074358431 h 387"/>
                  <a:gd name="T4" fmla="*/ 2147483647 w 324"/>
                  <a:gd name="T5" fmla="*/ 2074358431 h 387"/>
                  <a:gd name="T6" fmla="*/ 2147483647 w 324"/>
                  <a:gd name="T7" fmla="*/ 0 h 387"/>
                  <a:gd name="T8" fmla="*/ 0 w 324"/>
                  <a:gd name="T9" fmla="*/ 2147483647 h 387"/>
                  <a:gd name="T10" fmla="*/ 2147483647 w 324"/>
                  <a:gd name="T11" fmla="*/ 2147483647 h 387"/>
                  <a:gd name="T12" fmla="*/ 2147483647 w 324"/>
                  <a:gd name="T13" fmla="*/ 2147483647 h 387"/>
                  <a:gd name="T14" fmla="*/ 2147483647 w 324"/>
                  <a:gd name="T15" fmla="*/ 2147483647 h 387"/>
                  <a:gd name="T16" fmla="*/ 2147483647 w 324"/>
                  <a:gd name="T17" fmla="*/ 2147483647 h 387"/>
                  <a:gd name="T18" fmla="*/ 2147483647 w 324"/>
                  <a:gd name="T19" fmla="*/ 2147483647 h 387"/>
                  <a:gd name="T20" fmla="*/ 2147483647 w 324"/>
                  <a:gd name="T21" fmla="*/ 2147483647 h 387"/>
                  <a:gd name="T22" fmla="*/ 2147483647 w 324"/>
                  <a:gd name="T23" fmla="*/ 2147483647 h 387"/>
                  <a:gd name="T24" fmla="*/ 2147483647 w 324"/>
                  <a:gd name="T25" fmla="*/ 2147483647 h 387"/>
                  <a:gd name="T26" fmla="*/ 2147483647 w 324"/>
                  <a:gd name="T27" fmla="*/ 2147483647 h 387"/>
                  <a:gd name="T28" fmla="*/ 2147483647 w 324"/>
                  <a:gd name="T29" fmla="*/ 2147483647 h 387"/>
                  <a:gd name="T30" fmla="*/ 2147483647 w 324"/>
                  <a:gd name="T31" fmla="*/ 2147483647 h 387"/>
                  <a:gd name="T32" fmla="*/ 2147483647 w 324"/>
                  <a:gd name="T33" fmla="*/ 2147483647 h 387"/>
                  <a:gd name="T34" fmla="*/ 2147483647 w 324"/>
                  <a:gd name="T35" fmla="*/ 2147483647 h 387"/>
                  <a:gd name="T36" fmla="*/ 2147483647 w 324"/>
                  <a:gd name="T37" fmla="*/ 2147483647 h 387"/>
                  <a:gd name="T38" fmla="*/ 2147483647 w 324"/>
                  <a:gd name="T39" fmla="*/ 2147483647 h 387"/>
                  <a:gd name="T40" fmla="*/ 2147483647 w 324"/>
                  <a:gd name="T41" fmla="*/ 2147483647 h 387"/>
                  <a:gd name="T42" fmla="*/ 2147483647 w 324"/>
                  <a:gd name="T43" fmla="*/ 2147483647 h 387"/>
                  <a:gd name="T44" fmla="*/ 2147483647 w 324"/>
                  <a:gd name="T45" fmla="*/ 2147483647 h 387"/>
                  <a:gd name="T46" fmla="*/ 2147483647 w 324"/>
                  <a:gd name="T47" fmla="*/ 2147483647 h 387"/>
                  <a:gd name="T48" fmla="*/ 2147483647 w 324"/>
                  <a:gd name="T49" fmla="*/ 2147483647 h 3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4" h="387">
                    <a:moveTo>
                      <a:pt x="213" y="66"/>
                    </a:moveTo>
                    <a:lnTo>
                      <a:pt x="213" y="14"/>
                    </a:lnTo>
                    <a:lnTo>
                      <a:pt x="208" y="14"/>
                    </a:lnTo>
                    <a:lnTo>
                      <a:pt x="210" y="0"/>
                    </a:lnTo>
                    <a:lnTo>
                      <a:pt x="0" y="26"/>
                    </a:lnTo>
                    <a:lnTo>
                      <a:pt x="15" y="285"/>
                    </a:lnTo>
                    <a:lnTo>
                      <a:pt x="208" y="387"/>
                    </a:lnTo>
                    <a:lnTo>
                      <a:pt x="324" y="257"/>
                    </a:lnTo>
                    <a:lnTo>
                      <a:pt x="280" y="251"/>
                    </a:lnTo>
                    <a:lnTo>
                      <a:pt x="270" y="254"/>
                    </a:lnTo>
                    <a:lnTo>
                      <a:pt x="268" y="252"/>
                    </a:lnTo>
                    <a:lnTo>
                      <a:pt x="262" y="255"/>
                    </a:lnTo>
                    <a:lnTo>
                      <a:pt x="243" y="254"/>
                    </a:lnTo>
                    <a:lnTo>
                      <a:pt x="240" y="248"/>
                    </a:lnTo>
                    <a:lnTo>
                      <a:pt x="220" y="243"/>
                    </a:lnTo>
                    <a:lnTo>
                      <a:pt x="211" y="236"/>
                    </a:lnTo>
                    <a:lnTo>
                      <a:pt x="211" y="234"/>
                    </a:lnTo>
                    <a:lnTo>
                      <a:pt x="210" y="233"/>
                    </a:lnTo>
                    <a:lnTo>
                      <a:pt x="208" y="234"/>
                    </a:lnTo>
                    <a:lnTo>
                      <a:pt x="207" y="228"/>
                    </a:lnTo>
                    <a:lnTo>
                      <a:pt x="165" y="204"/>
                    </a:lnTo>
                    <a:lnTo>
                      <a:pt x="208" y="204"/>
                    </a:lnTo>
                    <a:lnTo>
                      <a:pt x="208" y="173"/>
                    </a:lnTo>
                    <a:lnTo>
                      <a:pt x="208" y="168"/>
                    </a:lnTo>
                    <a:lnTo>
                      <a:pt x="213" y="66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9">
                <a:extLst>
                  <a:ext uri="{FF2B5EF4-FFF2-40B4-BE49-F238E27FC236}">
                    <a16:creationId xmlns:a16="http://schemas.microsoft.com/office/drawing/2014/main" id="{4C9CD9F6-B8FF-24BC-DE21-5F9B8E462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587" y="1587"/>
                <a:ext cx="1681163" cy="1039813"/>
              </a:xfrm>
              <a:custGeom>
                <a:avLst/>
                <a:gdLst>
                  <a:gd name="T0" fmla="*/ 2147483647 w 3177"/>
                  <a:gd name="T1" fmla="*/ 2147483647 h 1966"/>
                  <a:gd name="T2" fmla="*/ 2147483647 w 3177"/>
                  <a:gd name="T3" fmla="*/ 2147483647 h 1966"/>
                  <a:gd name="T4" fmla="*/ 2147483647 w 3177"/>
                  <a:gd name="T5" fmla="*/ 2147483647 h 1966"/>
                  <a:gd name="T6" fmla="*/ 2147483647 w 3177"/>
                  <a:gd name="T7" fmla="*/ 2147483647 h 1966"/>
                  <a:gd name="T8" fmla="*/ 2147483647 w 3177"/>
                  <a:gd name="T9" fmla="*/ 2147483647 h 1966"/>
                  <a:gd name="T10" fmla="*/ 2147483647 w 3177"/>
                  <a:gd name="T11" fmla="*/ 2147483647 h 1966"/>
                  <a:gd name="T12" fmla="*/ 2147483647 w 3177"/>
                  <a:gd name="T13" fmla="*/ 2147483647 h 1966"/>
                  <a:gd name="T14" fmla="*/ 2147483647 w 3177"/>
                  <a:gd name="T15" fmla="*/ 2147483647 h 1966"/>
                  <a:gd name="T16" fmla="*/ 2147483647 w 3177"/>
                  <a:gd name="T17" fmla="*/ 2147483647 h 1966"/>
                  <a:gd name="T18" fmla="*/ 2147483647 w 3177"/>
                  <a:gd name="T19" fmla="*/ 2147483647 h 1966"/>
                  <a:gd name="T20" fmla="*/ 0 w 3177"/>
                  <a:gd name="T21" fmla="*/ 2147483647 h 1966"/>
                  <a:gd name="T22" fmla="*/ 1333723705 w 3177"/>
                  <a:gd name="T23" fmla="*/ 2147483647 h 1966"/>
                  <a:gd name="T24" fmla="*/ 2147483647 w 3177"/>
                  <a:gd name="T25" fmla="*/ 2147483647 h 1966"/>
                  <a:gd name="T26" fmla="*/ 2147483647 w 3177"/>
                  <a:gd name="T27" fmla="*/ 0 h 1966"/>
                  <a:gd name="T28" fmla="*/ 2147483647 w 3177"/>
                  <a:gd name="T29" fmla="*/ 0 h 1966"/>
                  <a:gd name="T30" fmla="*/ 2147483647 w 3177"/>
                  <a:gd name="T31" fmla="*/ 2147483647 h 1966"/>
                  <a:gd name="T32" fmla="*/ 2147483647 w 3177"/>
                  <a:gd name="T33" fmla="*/ 1479506865 h 1966"/>
                  <a:gd name="T34" fmla="*/ 2147483647 w 3177"/>
                  <a:gd name="T35" fmla="*/ 1479506865 h 1966"/>
                  <a:gd name="T36" fmla="*/ 2147483647 w 3177"/>
                  <a:gd name="T37" fmla="*/ 1331528147 h 1966"/>
                  <a:gd name="T38" fmla="*/ 2147483647 w 3177"/>
                  <a:gd name="T39" fmla="*/ 1035571240 h 1966"/>
                  <a:gd name="T40" fmla="*/ 2147483647 w 3177"/>
                  <a:gd name="T41" fmla="*/ 2147483647 h 1966"/>
                  <a:gd name="T42" fmla="*/ 2147483647 w 3177"/>
                  <a:gd name="T43" fmla="*/ 2147483647 h 1966"/>
                  <a:gd name="T44" fmla="*/ 2147483647 w 3177"/>
                  <a:gd name="T45" fmla="*/ 2147483647 h 1966"/>
                  <a:gd name="T46" fmla="*/ 2147483647 w 3177"/>
                  <a:gd name="T47" fmla="*/ 2147483647 h 1966"/>
                  <a:gd name="T48" fmla="*/ 2147483647 w 3177"/>
                  <a:gd name="T49" fmla="*/ 2147483647 h 1966"/>
                  <a:gd name="T50" fmla="*/ 2147483647 w 3177"/>
                  <a:gd name="T51" fmla="*/ 2147483647 h 196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177" h="1966">
                    <a:moveTo>
                      <a:pt x="3033" y="1879"/>
                    </a:moveTo>
                    <a:lnTo>
                      <a:pt x="2894" y="1878"/>
                    </a:lnTo>
                    <a:lnTo>
                      <a:pt x="2357" y="1836"/>
                    </a:lnTo>
                    <a:lnTo>
                      <a:pt x="2274" y="1966"/>
                    </a:lnTo>
                    <a:lnTo>
                      <a:pt x="2093" y="1966"/>
                    </a:lnTo>
                    <a:lnTo>
                      <a:pt x="2093" y="1914"/>
                    </a:lnTo>
                    <a:lnTo>
                      <a:pt x="2088" y="1914"/>
                    </a:lnTo>
                    <a:lnTo>
                      <a:pt x="2090" y="1900"/>
                    </a:lnTo>
                    <a:lnTo>
                      <a:pt x="1122" y="1840"/>
                    </a:lnTo>
                    <a:lnTo>
                      <a:pt x="947" y="1440"/>
                    </a:lnTo>
                    <a:lnTo>
                      <a:pt x="0" y="1434"/>
                    </a:lnTo>
                    <a:lnTo>
                      <a:pt x="9" y="459"/>
                    </a:lnTo>
                    <a:lnTo>
                      <a:pt x="188" y="217"/>
                    </a:lnTo>
                    <a:lnTo>
                      <a:pt x="309" y="0"/>
                    </a:lnTo>
                    <a:lnTo>
                      <a:pt x="1134" y="0"/>
                    </a:lnTo>
                    <a:lnTo>
                      <a:pt x="1146" y="15"/>
                    </a:lnTo>
                    <a:lnTo>
                      <a:pt x="1743" y="10"/>
                    </a:lnTo>
                    <a:lnTo>
                      <a:pt x="2085" y="10"/>
                    </a:lnTo>
                    <a:lnTo>
                      <a:pt x="2186" y="9"/>
                    </a:lnTo>
                    <a:lnTo>
                      <a:pt x="2456" y="7"/>
                    </a:lnTo>
                    <a:lnTo>
                      <a:pt x="2538" y="1149"/>
                    </a:lnTo>
                    <a:lnTo>
                      <a:pt x="2378" y="1293"/>
                    </a:lnTo>
                    <a:lnTo>
                      <a:pt x="2682" y="1416"/>
                    </a:lnTo>
                    <a:lnTo>
                      <a:pt x="3177" y="1815"/>
                    </a:lnTo>
                    <a:lnTo>
                      <a:pt x="3176" y="1839"/>
                    </a:lnTo>
                    <a:lnTo>
                      <a:pt x="3033" y="187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20">
                <a:extLst>
                  <a:ext uri="{FF2B5EF4-FFF2-40B4-BE49-F238E27FC236}">
                    <a16:creationId xmlns:a16="http://schemas.microsoft.com/office/drawing/2014/main" id="{2D128CD8-33E4-D16A-6E90-8A8D80AD7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487" y="973137"/>
                <a:ext cx="428625" cy="935038"/>
              </a:xfrm>
              <a:custGeom>
                <a:avLst/>
                <a:gdLst>
                  <a:gd name="T0" fmla="*/ 2147483647 w 811"/>
                  <a:gd name="T1" fmla="*/ 2147483647 h 1768"/>
                  <a:gd name="T2" fmla="*/ 2147483647 w 811"/>
                  <a:gd name="T3" fmla="*/ 2147483647 h 1768"/>
                  <a:gd name="T4" fmla="*/ 2147483647 w 811"/>
                  <a:gd name="T5" fmla="*/ 2147483647 h 1768"/>
                  <a:gd name="T6" fmla="*/ 2147483647 w 811"/>
                  <a:gd name="T7" fmla="*/ 2147483647 h 1768"/>
                  <a:gd name="T8" fmla="*/ 2147483647 w 811"/>
                  <a:gd name="T9" fmla="*/ 2147483647 h 1768"/>
                  <a:gd name="T10" fmla="*/ 2147483647 w 811"/>
                  <a:gd name="T11" fmla="*/ 2147483647 h 1768"/>
                  <a:gd name="T12" fmla="*/ 1033510536 w 811"/>
                  <a:gd name="T13" fmla="*/ 2147483647 h 1768"/>
                  <a:gd name="T14" fmla="*/ 1033510536 w 811"/>
                  <a:gd name="T15" fmla="*/ 2147483647 h 1768"/>
                  <a:gd name="T16" fmla="*/ 1033510536 w 811"/>
                  <a:gd name="T17" fmla="*/ 2147483647 h 1768"/>
                  <a:gd name="T18" fmla="*/ 885746428 w 811"/>
                  <a:gd name="T19" fmla="*/ 2147483647 h 1768"/>
                  <a:gd name="T20" fmla="*/ 0 w 811"/>
                  <a:gd name="T21" fmla="*/ 2147483647 h 1768"/>
                  <a:gd name="T22" fmla="*/ 0 w 811"/>
                  <a:gd name="T23" fmla="*/ 2147483647 h 1768"/>
                  <a:gd name="T24" fmla="*/ 147764109 w 811"/>
                  <a:gd name="T25" fmla="*/ 2147483647 h 1768"/>
                  <a:gd name="T26" fmla="*/ 2147483647 w 811"/>
                  <a:gd name="T27" fmla="*/ 2147483647 h 1768"/>
                  <a:gd name="T28" fmla="*/ 2147483647 w 811"/>
                  <a:gd name="T29" fmla="*/ 2147483647 h 1768"/>
                  <a:gd name="T30" fmla="*/ 2147483647 w 811"/>
                  <a:gd name="T31" fmla="*/ 2147483647 h 1768"/>
                  <a:gd name="T32" fmla="*/ 2147483647 w 811"/>
                  <a:gd name="T33" fmla="*/ 2147483647 h 1768"/>
                  <a:gd name="T34" fmla="*/ 2147483647 w 811"/>
                  <a:gd name="T35" fmla="*/ 2147483647 h 1768"/>
                  <a:gd name="T36" fmla="*/ 2147483647 w 811"/>
                  <a:gd name="T37" fmla="*/ 2147483647 h 1768"/>
                  <a:gd name="T38" fmla="*/ 2147483647 w 811"/>
                  <a:gd name="T39" fmla="*/ 2147483647 h 1768"/>
                  <a:gd name="T40" fmla="*/ 1919257492 w 811"/>
                  <a:gd name="T41" fmla="*/ 2147483647 h 1768"/>
                  <a:gd name="T42" fmla="*/ 590497795 w 811"/>
                  <a:gd name="T43" fmla="*/ 2147483647 h 1768"/>
                  <a:gd name="T44" fmla="*/ 590497795 w 811"/>
                  <a:gd name="T45" fmla="*/ 2147483647 h 1768"/>
                  <a:gd name="T46" fmla="*/ 443012742 w 811"/>
                  <a:gd name="T47" fmla="*/ 2147483647 h 1768"/>
                  <a:gd name="T48" fmla="*/ 147764109 w 811"/>
                  <a:gd name="T49" fmla="*/ 2147483647 h 1768"/>
                  <a:gd name="T50" fmla="*/ 147764109 w 811"/>
                  <a:gd name="T51" fmla="*/ 2147483647 h 1768"/>
                  <a:gd name="T52" fmla="*/ 147764109 w 811"/>
                  <a:gd name="T53" fmla="*/ 2147483647 h 1768"/>
                  <a:gd name="T54" fmla="*/ 147764109 w 811"/>
                  <a:gd name="T55" fmla="*/ 2147483647 h 1768"/>
                  <a:gd name="T56" fmla="*/ 885746428 w 811"/>
                  <a:gd name="T57" fmla="*/ 2147483647 h 1768"/>
                  <a:gd name="T58" fmla="*/ 2147483647 w 811"/>
                  <a:gd name="T59" fmla="*/ 2147483647 h 1768"/>
                  <a:gd name="T60" fmla="*/ 2147483647 w 811"/>
                  <a:gd name="T61" fmla="*/ 0 h 1768"/>
                  <a:gd name="T62" fmla="*/ 2147483647 w 811"/>
                  <a:gd name="T63" fmla="*/ 2147483647 h 1768"/>
                  <a:gd name="T64" fmla="*/ 2147483647 w 811"/>
                  <a:gd name="T65" fmla="*/ 2147483647 h 1768"/>
                  <a:gd name="T66" fmla="*/ 2147483647 w 811"/>
                  <a:gd name="T67" fmla="*/ 2147483647 h 1768"/>
                  <a:gd name="T68" fmla="*/ 2147483647 w 811"/>
                  <a:gd name="T69" fmla="*/ 2147483647 h 17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11" h="1768">
                    <a:moveTo>
                      <a:pt x="802" y="241"/>
                    </a:moveTo>
                    <a:lnTo>
                      <a:pt x="808" y="640"/>
                    </a:lnTo>
                    <a:lnTo>
                      <a:pt x="807" y="1282"/>
                    </a:lnTo>
                    <a:lnTo>
                      <a:pt x="811" y="1765"/>
                    </a:lnTo>
                    <a:lnTo>
                      <a:pt x="642" y="1767"/>
                    </a:lnTo>
                    <a:lnTo>
                      <a:pt x="456" y="1767"/>
                    </a:lnTo>
                    <a:lnTo>
                      <a:pt x="7" y="1768"/>
                    </a:lnTo>
                    <a:lnTo>
                      <a:pt x="7" y="1612"/>
                    </a:lnTo>
                    <a:lnTo>
                      <a:pt x="7" y="1485"/>
                    </a:lnTo>
                    <a:lnTo>
                      <a:pt x="6" y="1447"/>
                    </a:lnTo>
                    <a:lnTo>
                      <a:pt x="0" y="1078"/>
                    </a:lnTo>
                    <a:lnTo>
                      <a:pt x="0" y="922"/>
                    </a:lnTo>
                    <a:lnTo>
                      <a:pt x="1" y="451"/>
                    </a:lnTo>
                    <a:lnTo>
                      <a:pt x="117" y="321"/>
                    </a:lnTo>
                    <a:lnTo>
                      <a:pt x="73" y="315"/>
                    </a:lnTo>
                    <a:lnTo>
                      <a:pt x="63" y="318"/>
                    </a:lnTo>
                    <a:lnTo>
                      <a:pt x="61" y="316"/>
                    </a:lnTo>
                    <a:lnTo>
                      <a:pt x="55" y="319"/>
                    </a:lnTo>
                    <a:lnTo>
                      <a:pt x="36" y="318"/>
                    </a:lnTo>
                    <a:lnTo>
                      <a:pt x="33" y="312"/>
                    </a:lnTo>
                    <a:lnTo>
                      <a:pt x="13" y="307"/>
                    </a:lnTo>
                    <a:lnTo>
                      <a:pt x="4" y="300"/>
                    </a:lnTo>
                    <a:lnTo>
                      <a:pt x="4" y="298"/>
                    </a:lnTo>
                    <a:lnTo>
                      <a:pt x="3" y="297"/>
                    </a:lnTo>
                    <a:lnTo>
                      <a:pt x="1" y="298"/>
                    </a:lnTo>
                    <a:lnTo>
                      <a:pt x="1" y="268"/>
                    </a:lnTo>
                    <a:lnTo>
                      <a:pt x="1" y="237"/>
                    </a:lnTo>
                    <a:lnTo>
                      <a:pt x="1" y="232"/>
                    </a:lnTo>
                    <a:lnTo>
                      <a:pt x="6" y="130"/>
                    </a:lnTo>
                    <a:lnTo>
                      <a:pt x="187" y="130"/>
                    </a:lnTo>
                    <a:lnTo>
                      <a:pt x="270" y="0"/>
                    </a:lnTo>
                    <a:lnTo>
                      <a:pt x="807" y="42"/>
                    </a:lnTo>
                    <a:lnTo>
                      <a:pt x="804" y="204"/>
                    </a:lnTo>
                    <a:lnTo>
                      <a:pt x="802" y="232"/>
                    </a:lnTo>
                    <a:lnTo>
                      <a:pt x="802" y="241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21">
                <a:extLst>
                  <a:ext uri="{FF2B5EF4-FFF2-40B4-BE49-F238E27FC236}">
                    <a16:creationId xmlns:a16="http://schemas.microsoft.com/office/drawing/2014/main" id="{558D1820-F94F-368A-510C-2E0FEDE19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475" y="4762"/>
                <a:ext cx="671512" cy="957263"/>
              </a:xfrm>
              <a:custGeom>
                <a:avLst/>
                <a:gdLst>
                  <a:gd name="T0" fmla="*/ 2147483647 w 1270"/>
                  <a:gd name="T1" fmla="*/ 2147483647 h 1808"/>
                  <a:gd name="T2" fmla="*/ 2147483647 w 1270"/>
                  <a:gd name="T3" fmla="*/ 2147483647 h 1808"/>
                  <a:gd name="T4" fmla="*/ 2147483647 w 1270"/>
                  <a:gd name="T5" fmla="*/ 2147483647 h 1808"/>
                  <a:gd name="T6" fmla="*/ 2147483647 w 1270"/>
                  <a:gd name="T7" fmla="*/ 2147483647 h 1808"/>
                  <a:gd name="T8" fmla="*/ 2147483647 w 1270"/>
                  <a:gd name="T9" fmla="*/ 2147483647 h 1808"/>
                  <a:gd name="T10" fmla="*/ 2147483647 w 1270"/>
                  <a:gd name="T11" fmla="*/ 2147483647 h 1808"/>
                  <a:gd name="T12" fmla="*/ 0 w 1270"/>
                  <a:gd name="T13" fmla="*/ 2147483647 h 1808"/>
                  <a:gd name="T14" fmla="*/ 2147483647 w 1270"/>
                  <a:gd name="T15" fmla="*/ 2147483647 h 1808"/>
                  <a:gd name="T16" fmla="*/ 2147483647 w 1270"/>
                  <a:gd name="T17" fmla="*/ 0 h 1808"/>
                  <a:gd name="T18" fmla="*/ 2147483647 w 1270"/>
                  <a:gd name="T19" fmla="*/ 0 h 1808"/>
                  <a:gd name="T20" fmla="*/ 2147483647 w 1270"/>
                  <a:gd name="T21" fmla="*/ 0 h 1808"/>
                  <a:gd name="T22" fmla="*/ 2147483647 w 1270"/>
                  <a:gd name="T23" fmla="*/ 0 h 1808"/>
                  <a:gd name="T24" fmla="*/ 2147483647 w 1270"/>
                  <a:gd name="T25" fmla="*/ 0 h 1808"/>
                  <a:gd name="T26" fmla="*/ 2147483647 w 1270"/>
                  <a:gd name="T27" fmla="*/ 0 h 1808"/>
                  <a:gd name="T28" fmla="*/ 2147483647 w 1270"/>
                  <a:gd name="T29" fmla="*/ 0 h 1808"/>
                  <a:gd name="T30" fmla="*/ 2147483647 w 1270"/>
                  <a:gd name="T31" fmla="*/ 2147483647 h 1808"/>
                  <a:gd name="T32" fmla="*/ 2147483647 w 1270"/>
                  <a:gd name="T33" fmla="*/ 2147483647 h 18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70" h="1808">
                    <a:moveTo>
                      <a:pt x="1050" y="683"/>
                    </a:moveTo>
                    <a:lnTo>
                      <a:pt x="1051" y="1349"/>
                    </a:lnTo>
                    <a:lnTo>
                      <a:pt x="960" y="1602"/>
                    </a:lnTo>
                    <a:lnTo>
                      <a:pt x="846" y="1776"/>
                    </a:lnTo>
                    <a:lnTo>
                      <a:pt x="799" y="1808"/>
                    </a:lnTo>
                    <a:lnTo>
                      <a:pt x="304" y="1409"/>
                    </a:lnTo>
                    <a:lnTo>
                      <a:pt x="0" y="1286"/>
                    </a:lnTo>
                    <a:lnTo>
                      <a:pt x="160" y="1142"/>
                    </a:lnTo>
                    <a:lnTo>
                      <a:pt x="78" y="0"/>
                    </a:lnTo>
                    <a:lnTo>
                      <a:pt x="276" y="0"/>
                    </a:lnTo>
                    <a:lnTo>
                      <a:pt x="466" y="0"/>
                    </a:lnTo>
                    <a:lnTo>
                      <a:pt x="514" y="0"/>
                    </a:lnTo>
                    <a:lnTo>
                      <a:pt x="780" y="0"/>
                    </a:lnTo>
                    <a:lnTo>
                      <a:pt x="1035" y="0"/>
                    </a:lnTo>
                    <a:lnTo>
                      <a:pt x="1270" y="0"/>
                    </a:lnTo>
                    <a:lnTo>
                      <a:pt x="1264" y="452"/>
                    </a:lnTo>
                    <a:lnTo>
                      <a:pt x="1050" y="68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22">
                <a:extLst>
                  <a:ext uri="{FF2B5EF4-FFF2-40B4-BE49-F238E27FC236}">
                    <a16:creationId xmlns:a16="http://schemas.microsoft.com/office/drawing/2014/main" id="{AEE86087-4364-3325-3F0C-839025E4F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4224" y="1877670"/>
                <a:ext cx="947738" cy="857506"/>
              </a:xfrm>
              <a:custGeom>
                <a:avLst/>
                <a:gdLst>
                  <a:gd name="T0" fmla="*/ 2147483647 w 1790"/>
                  <a:gd name="T1" fmla="*/ 2147483647 h 1439"/>
                  <a:gd name="T2" fmla="*/ 2147483647 w 1790"/>
                  <a:gd name="T3" fmla="*/ 2147483647 h 1439"/>
                  <a:gd name="T4" fmla="*/ 2147483647 w 1790"/>
                  <a:gd name="T5" fmla="*/ 2147483647 h 1439"/>
                  <a:gd name="T6" fmla="*/ 2147483647 w 1790"/>
                  <a:gd name="T7" fmla="*/ 2147483647 h 1439"/>
                  <a:gd name="T8" fmla="*/ 2147483647 w 1790"/>
                  <a:gd name="T9" fmla="*/ 2147483647 h 1439"/>
                  <a:gd name="T10" fmla="*/ 2147483647 w 1790"/>
                  <a:gd name="T11" fmla="*/ 2147483647 h 1439"/>
                  <a:gd name="T12" fmla="*/ 2147483647 w 1790"/>
                  <a:gd name="T13" fmla="*/ 2147483647 h 1439"/>
                  <a:gd name="T14" fmla="*/ 2147483647 w 1790"/>
                  <a:gd name="T15" fmla="*/ 2147483647 h 1439"/>
                  <a:gd name="T16" fmla="*/ 0 w 1790"/>
                  <a:gd name="T17" fmla="*/ 2147483647 h 1439"/>
                  <a:gd name="T18" fmla="*/ 1335775293 w 1790"/>
                  <a:gd name="T19" fmla="*/ 2147483647 h 1439"/>
                  <a:gd name="T20" fmla="*/ 2147483647 w 1790"/>
                  <a:gd name="T21" fmla="*/ 2147483647 h 1439"/>
                  <a:gd name="T22" fmla="*/ 2147483647 w 1790"/>
                  <a:gd name="T23" fmla="*/ 2147483647 h 1439"/>
                  <a:gd name="T24" fmla="*/ 2147483647 w 1790"/>
                  <a:gd name="T25" fmla="*/ 2147483647 h 1439"/>
                  <a:gd name="T26" fmla="*/ 2147483647 w 1790"/>
                  <a:gd name="T27" fmla="*/ 445566129 h 1439"/>
                  <a:gd name="T28" fmla="*/ 2147483647 w 1790"/>
                  <a:gd name="T29" fmla="*/ 296950712 h 1439"/>
                  <a:gd name="T30" fmla="*/ 2147483647 w 1790"/>
                  <a:gd name="T31" fmla="*/ 296950712 h 1439"/>
                  <a:gd name="T32" fmla="*/ 2147483647 w 1790"/>
                  <a:gd name="T33" fmla="*/ 0 h 1439"/>
                  <a:gd name="T34" fmla="*/ 2147483647 w 1790"/>
                  <a:gd name="T35" fmla="*/ 0 h 1439"/>
                  <a:gd name="T36" fmla="*/ 2147483647 w 1790"/>
                  <a:gd name="T37" fmla="*/ 0 h 1439"/>
                  <a:gd name="T38" fmla="*/ 2147483647 w 1790"/>
                  <a:gd name="T39" fmla="*/ 0 h 1439"/>
                  <a:gd name="T40" fmla="*/ 2147483647 w 1790"/>
                  <a:gd name="T41" fmla="*/ 2147483647 h 1439"/>
                  <a:gd name="T42" fmla="*/ 2147483647 w 1790"/>
                  <a:gd name="T43" fmla="*/ 2147483647 h 143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790" h="1439">
                    <a:moveTo>
                      <a:pt x="1757" y="998"/>
                    </a:moveTo>
                    <a:lnTo>
                      <a:pt x="1757" y="1278"/>
                    </a:lnTo>
                    <a:lnTo>
                      <a:pt x="1757" y="1437"/>
                    </a:lnTo>
                    <a:lnTo>
                      <a:pt x="1092" y="1439"/>
                    </a:lnTo>
                    <a:lnTo>
                      <a:pt x="824" y="1439"/>
                    </a:lnTo>
                    <a:lnTo>
                      <a:pt x="83" y="1439"/>
                    </a:lnTo>
                    <a:lnTo>
                      <a:pt x="81" y="1185"/>
                    </a:lnTo>
                    <a:lnTo>
                      <a:pt x="80" y="1107"/>
                    </a:lnTo>
                    <a:lnTo>
                      <a:pt x="0" y="959"/>
                    </a:lnTo>
                    <a:lnTo>
                      <a:pt x="9" y="317"/>
                    </a:lnTo>
                    <a:lnTo>
                      <a:pt x="89" y="315"/>
                    </a:lnTo>
                    <a:lnTo>
                      <a:pt x="486" y="317"/>
                    </a:lnTo>
                    <a:lnTo>
                      <a:pt x="344" y="162"/>
                    </a:lnTo>
                    <a:lnTo>
                      <a:pt x="342" y="3"/>
                    </a:lnTo>
                    <a:lnTo>
                      <a:pt x="791" y="2"/>
                    </a:lnTo>
                    <a:lnTo>
                      <a:pt x="977" y="2"/>
                    </a:lnTo>
                    <a:lnTo>
                      <a:pt x="1146" y="0"/>
                    </a:lnTo>
                    <a:lnTo>
                      <a:pt x="1281" y="0"/>
                    </a:lnTo>
                    <a:lnTo>
                      <a:pt x="1661" y="0"/>
                    </a:lnTo>
                    <a:lnTo>
                      <a:pt x="1790" y="0"/>
                    </a:lnTo>
                    <a:lnTo>
                      <a:pt x="1790" y="767"/>
                    </a:lnTo>
                    <a:lnTo>
                      <a:pt x="1757" y="99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23">
                <a:extLst>
                  <a:ext uri="{FF2B5EF4-FFF2-40B4-BE49-F238E27FC236}">
                    <a16:creationId xmlns:a16="http://schemas.microsoft.com/office/drawing/2014/main" id="{83AAC5E5-43D3-3719-FEE7-41C3B29CD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8625" y="2824629"/>
                <a:ext cx="1481137" cy="1527175"/>
              </a:xfrm>
              <a:custGeom>
                <a:avLst/>
                <a:gdLst>
                  <a:gd name="T0" fmla="*/ 2147483647 w 2800"/>
                  <a:gd name="T1" fmla="*/ 2147483647 h 2887"/>
                  <a:gd name="T2" fmla="*/ 2147483647 w 2800"/>
                  <a:gd name="T3" fmla="*/ 2147483647 h 2887"/>
                  <a:gd name="T4" fmla="*/ 2147483647 w 2800"/>
                  <a:gd name="T5" fmla="*/ 2147483647 h 2887"/>
                  <a:gd name="T6" fmla="*/ 2147483647 w 2800"/>
                  <a:gd name="T7" fmla="*/ 2147483647 h 2887"/>
                  <a:gd name="T8" fmla="*/ 2147483647 w 2800"/>
                  <a:gd name="T9" fmla="*/ 2147483647 h 2887"/>
                  <a:gd name="T10" fmla="*/ 2147483647 w 2800"/>
                  <a:gd name="T11" fmla="*/ 2147483647 h 2887"/>
                  <a:gd name="T12" fmla="*/ 2147483647 w 2800"/>
                  <a:gd name="T13" fmla="*/ 1480265812 h 2887"/>
                  <a:gd name="T14" fmla="*/ 2147483647 w 2800"/>
                  <a:gd name="T15" fmla="*/ 1480265812 h 2887"/>
                  <a:gd name="T16" fmla="*/ 2147483647 w 2800"/>
                  <a:gd name="T17" fmla="*/ 2147483647 h 2887"/>
                  <a:gd name="T18" fmla="*/ 2147483647 w 2800"/>
                  <a:gd name="T19" fmla="*/ 0 h 2887"/>
                  <a:gd name="T20" fmla="*/ 2147483647 w 2800"/>
                  <a:gd name="T21" fmla="*/ 2147483647 h 2887"/>
                  <a:gd name="T22" fmla="*/ 2147483647 w 2800"/>
                  <a:gd name="T23" fmla="*/ 2147483647 h 2887"/>
                  <a:gd name="T24" fmla="*/ 2147483647 w 2800"/>
                  <a:gd name="T25" fmla="*/ 2147483647 h 2887"/>
                  <a:gd name="T26" fmla="*/ 444069735 w 2800"/>
                  <a:gd name="T27" fmla="*/ 2147483647 h 2887"/>
                  <a:gd name="T28" fmla="*/ 0 w 2800"/>
                  <a:gd name="T29" fmla="*/ 2147483647 h 2887"/>
                  <a:gd name="T30" fmla="*/ 2147483647 w 2800"/>
                  <a:gd name="T31" fmla="*/ 2147483647 h 2887"/>
                  <a:gd name="T32" fmla="*/ 2147483647 w 2800"/>
                  <a:gd name="T33" fmla="*/ 2147483647 h 2887"/>
                  <a:gd name="T34" fmla="*/ 2147483647 w 2800"/>
                  <a:gd name="T35" fmla="*/ 2147483647 h 2887"/>
                  <a:gd name="T36" fmla="*/ 2147483647 w 2800"/>
                  <a:gd name="T37" fmla="*/ 2147483647 h 288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00" h="2887">
                    <a:moveTo>
                      <a:pt x="2337" y="2067"/>
                    </a:moveTo>
                    <a:lnTo>
                      <a:pt x="2478" y="1275"/>
                    </a:lnTo>
                    <a:lnTo>
                      <a:pt x="2478" y="954"/>
                    </a:lnTo>
                    <a:lnTo>
                      <a:pt x="2799" y="954"/>
                    </a:lnTo>
                    <a:lnTo>
                      <a:pt x="2800" y="793"/>
                    </a:lnTo>
                    <a:lnTo>
                      <a:pt x="2482" y="795"/>
                    </a:lnTo>
                    <a:lnTo>
                      <a:pt x="2137" y="10"/>
                    </a:lnTo>
                    <a:lnTo>
                      <a:pt x="1819" y="10"/>
                    </a:lnTo>
                    <a:lnTo>
                      <a:pt x="1818" y="171"/>
                    </a:lnTo>
                    <a:lnTo>
                      <a:pt x="699" y="0"/>
                    </a:lnTo>
                    <a:lnTo>
                      <a:pt x="681" y="1674"/>
                    </a:lnTo>
                    <a:lnTo>
                      <a:pt x="537" y="1747"/>
                    </a:lnTo>
                    <a:lnTo>
                      <a:pt x="57" y="1759"/>
                    </a:lnTo>
                    <a:lnTo>
                      <a:pt x="3" y="2232"/>
                    </a:lnTo>
                    <a:lnTo>
                      <a:pt x="0" y="2887"/>
                    </a:lnTo>
                    <a:lnTo>
                      <a:pt x="763" y="2884"/>
                    </a:lnTo>
                    <a:lnTo>
                      <a:pt x="777" y="2884"/>
                    </a:lnTo>
                    <a:lnTo>
                      <a:pt x="778" y="2070"/>
                    </a:lnTo>
                    <a:lnTo>
                      <a:pt x="2337" y="206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24">
                <a:extLst>
                  <a:ext uri="{FF2B5EF4-FFF2-40B4-BE49-F238E27FC236}">
                    <a16:creationId xmlns:a16="http://schemas.microsoft.com/office/drawing/2014/main" id="{A13F202C-04B0-315C-A916-9E0F97C94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118" y="2151529"/>
                <a:ext cx="760413" cy="763587"/>
              </a:xfrm>
              <a:custGeom>
                <a:avLst/>
                <a:gdLst>
                  <a:gd name="T0" fmla="*/ 2147483647 w 1438"/>
                  <a:gd name="T1" fmla="*/ 2147483647 h 1442"/>
                  <a:gd name="T2" fmla="*/ 2147483647 w 1438"/>
                  <a:gd name="T3" fmla="*/ 2147483647 h 1442"/>
                  <a:gd name="T4" fmla="*/ 2147483647 w 1438"/>
                  <a:gd name="T5" fmla="*/ 2147483647 h 1442"/>
                  <a:gd name="T6" fmla="*/ 2147483647 w 1438"/>
                  <a:gd name="T7" fmla="*/ 2147483647 h 1442"/>
                  <a:gd name="T8" fmla="*/ 2147483647 w 1438"/>
                  <a:gd name="T9" fmla="*/ 2147483647 h 1442"/>
                  <a:gd name="T10" fmla="*/ 2147483647 w 1438"/>
                  <a:gd name="T11" fmla="*/ 2147483647 h 1442"/>
                  <a:gd name="T12" fmla="*/ 2147483647 w 1438"/>
                  <a:gd name="T13" fmla="*/ 0 h 1442"/>
                  <a:gd name="T14" fmla="*/ 2147483647 w 1438"/>
                  <a:gd name="T15" fmla="*/ 2147483647 h 1442"/>
                  <a:gd name="T16" fmla="*/ 443490523 w 1438"/>
                  <a:gd name="T17" fmla="*/ 2147483647 h 1442"/>
                  <a:gd name="T18" fmla="*/ 443490523 w 1438"/>
                  <a:gd name="T19" fmla="*/ 2147483647 h 1442"/>
                  <a:gd name="T20" fmla="*/ 147923596 w 1438"/>
                  <a:gd name="T21" fmla="*/ 2147483647 h 1442"/>
                  <a:gd name="T22" fmla="*/ 147923596 w 1438"/>
                  <a:gd name="T23" fmla="*/ 2147483647 h 1442"/>
                  <a:gd name="T24" fmla="*/ 0 w 1438"/>
                  <a:gd name="T25" fmla="*/ 2147483647 h 1442"/>
                  <a:gd name="T26" fmla="*/ 2147483647 w 1438"/>
                  <a:gd name="T27" fmla="*/ 2147483647 h 1442"/>
                  <a:gd name="T28" fmla="*/ 2147483647 w 1438"/>
                  <a:gd name="T29" fmla="*/ 2147483647 h 1442"/>
                  <a:gd name="T30" fmla="*/ 2147483647 w 1438"/>
                  <a:gd name="T31" fmla="*/ 2147483647 h 144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438" h="1442">
                    <a:moveTo>
                      <a:pt x="1438" y="1281"/>
                    </a:moveTo>
                    <a:lnTo>
                      <a:pt x="1438" y="974"/>
                    </a:lnTo>
                    <a:lnTo>
                      <a:pt x="1434" y="857"/>
                    </a:lnTo>
                    <a:lnTo>
                      <a:pt x="1434" y="320"/>
                    </a:lnTo>
                    <a:lnTo>
                      <a:pt x="1356" y="321"/>
                    </a:lnTo>
                    <a:lnTo>
                      <a:pt x="1161" y="320"/>
                    </a:lnTo>
                    <a:lnTo>
                      <a:pt x="1159" y="0"/>
                    </a:lnTo>
                    <a:lnTo>
                      <a:pt x="681" y="321"/>
                    </a:lnTo>
                    <a:lnTo>
                      <a:pt x="3" y="324"/>
                    </a:lnTo>
                    <a:lnTo>
                      <a:pt x="3" y="795"/>
                    </a:lnTo>
                    <a:lnTo>
                      <a:pt x="1" y="974"/>
                    </a:lnTo>
                    <a:lnTo>
                      <a:pt x="1" y="1203"/>
                    </a:lnTo>
                    <a:lnTo>
                      <a:pt x="0" y="1271"/>
                    </a:lnTo>
                    <a:lnTo>
                      <a:pt x="1119" y="1442"/>
                    </a:lnTo>
                    <a:lnTo>
                      <a:pt x="1120" y="1281"/>
                    </a:lnTo>
                    <a:lnTo>
                      <a:pt x="1438" y="1281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25">
                <a:extLst>
                  <a:ext uri="{FF2B5EF4-FFF2-40B4-BE49-F238E27FC236}">
                    <a16:creationId xmlns:a16="http://schemas.microsoft.com/office/drawing/2014/main" id="{485755EF-858B-5B27-D553-5B63649AE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850" y="3918415"/>
                <a:ext cx="906462" cy="938213"/>
              </a:xfrm>
              <a:custGeom>
                <a:avLst/>
                <a:gdLst>
                  <a:gd name="T0" fmla="*/ 2147483647 w 1713"/>
                  <a:gd name="T1" fmla="*/ 2147483647 h 1774"/>
                  <a:gd name="T2" fmla="*/ 2147483647 w 1713"/>
                  <a:gd name="T3" fmla="*/ 2147483647 h 1774"/>
                  <a:gd name="T4" fmla="*/ 2147483647 w 1713"/>
                  <a:gd name="T5" fmla="*/ 2147483647 h 1774"/>
                  <a:gd name="T6" fmla="*/ 2147483647 w 1713"/>
                  <a:gd name="T7" fmla="*/ 2147483647 h 1774"/>
                  <a:gd name="T8" fmla="*/ 2147483647 w 1713"/>
                  <a:gd name="T9" fmla="*/ 2147483647 h 1774"/>
                  <a:gd name="T10" fmla="*/ 740925000 w 1713"/>
                  <a:gd name="T11" fmla="*/ 2147483647 h 1774"/>
                  <a:gd name="T12" fmla="*/ 740925000 w 1713"/>
                  <a:gd name="T13" fmla="*/ 2147483647 h 1774"/>
                  <a:gd name="T14" fmla="*/ 0 w 1713"/>
                  <a:gd name="T15" fmla="*/ 2147483647 h 1774"/>
                  <a:gd name="T16" fmla="*/ 0 w 1713"/>
                  <a:gd name="T17" fmla="*/ 2147483647 h 1774"/>
                  <a:gd name="T18" fmla="*/ 2074366585 w 1713"/>
                  <a:gd name="T19" fmla="*/ 2147483647 h 1774"/>
                  <a:gd name="T20" fmla="*/ 2147483647 w 1713"/>
                  <a:gd name="T21" fmla="*/ 443887398 h 1774"/>
                  <a:gd name="T22" fmla="*/ 2147483647 w 1713"/>
                  <a:gd name="T23" fmla="*/ 0 h 1774"/>
                  <a:gd name="T24" fmla="*/ 2147483647 w 1713"/>
                  <a:gd name="T25" fmla="*/ 2147483647 h 1774"/>
                  <a:gd name="T26" fmla="*/ 2147483647 w 1713"/>
                  <a:gd name="T27" fmla="*/ 2147483647 h 1774"/>
                  <a:gd name="T28" fmla="*/ 2147483647 w 1713"/>
                  <a:gd name="T29" fmla="*/ 2147483647 h 1774"/>
                  <a:gd name="T30" fmla="*/ 2147483647 w 1713"/>
                  <a:gd name="T31" fmla="*/ 2147483647 h 1774"/>
                  <a:gd name="T32" fmla="*/ 2147483647 w 1713"/>
                  <a:gd name="T33" fmla="*/ 2147483647 h 17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13" h="1774">
                    <a:moveTo>
                      <a:pt x="1671" y="1774"/>
                    </a:moveTo>
                    <a:lnTo>
                      <a:pt x="1323" y="1774"/>
                    </a:lnTo>
                    <a:lnTo>
                      <a:pt x="1254" y="1774"/>
                    </a:lnTo>
                    <a:lnTo>
                      <a:pt x="893" y="1774"/>
                    </a:lnTo>
                    <a:lnTo>
                      <a:pt x="749" y="1774"/>
                    </a:lnTo>
                    <a:lnTo>
                      <a:pt x="5" y="1774"/>
                    </a:lnTo>
                    <a:lnTo>
                      <a:pt x="5" y="1309"/>
                    </a:lnTo>
                    <a:lnTo>
                      <a:pt x="0" y="1309"/>
                    </a:lnTo>
                    <a:lnTo>
                      <a:pt x="0" y="817"/>
                    </a:lnTo>
                    <a:lnTo>
                      <a:pt x="14" y="817"/>
                    </a:lnTo>
                    <a:lnTo>
                      <a:pt x="15" y="3"/>
                    </a:lnTo>
                    <a:lnTo>
                      <a:pt x="1574" y="0"/>
                    </a:lnTo>
                    <a:lnTo>
                      <a:pt x="1574" y="394"/>
                    </a:lnTo>
                    <a:lnTo>
                      <a:pt x="1691" y="814"/>
                    </a:lnTo>
                    <a:lnTo>
                      <a:pt x="1713" y="1773"/>
                    </a:lnTo>
                    <a:lnTo>
                      <a:pt x="1692" y="1773"/>
                    </a:lnTo>
                    <a:lnTo>
                      <a:pt x="1671" y="1774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26">
                <a:extLst>
                  <a:ext uri="{FF2B5EF4-FFF2-40B4-BE49-F238E27FC236}">
                    <a16:creationId xmlns:a16="http://schemas.microsoft.com/office/drawing/2014/main" id="{3FB156C3-AEC7-9833-8496-A22748989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0105" y="3327865"/>
                <a:ext cx="611188" cy="1528763"/>
              </a:xfrm>
              <a:custGeom>
                <a:avLst/>
                <a:gdLst>
                  <a:gd name="T0" fmla="*/ 2147483647 w 1156"/>
                  <a:gd name="T1" fmla="*/ 2147483647 h 2889"/>
                  <a:gd name="T2" fmla="*/ 2147483647 w 1156"/>
                  <a:gd name="T3" fmla="*/ 2147483647 h 2889"/>
                  <a:gd name="T4" fmla="*/ 2147483647 w 1156"/>
                  <a:gd name="T5" fmla="*/ 2147483647 h 2889"/>
                  <a:gd name="T6" fmla="*/ 2147483647 w 1156"/>
                  <a:gd name="T7" fmla="*/ 2147483647 h 2889"/>
                  <a:gd name="T8" fmla="*/ 2147483647 w 1156"/>
                  <a:gd name="T9" fmla="*/ 2147483647 h 2889"/>
                  <a:gd name="T10" fmla="*/ 2147483647 w 1156"/>
                  <a:gd name="T11" fmla="*/ 2147483647 h 2889"/>
                  <a:gd name="T12" fmla="*/ 2147483647 w 1156"/>
                  <a:gd name="T13" fmla="*/ 2147483647 h 2889"/>
                  <a:gd name="T14" fmla="*/ 2147483647 w 1156"/>
                  <a:gd name="T15" fmla="*/ 2147483647 h 2889"/>
                  <a:gd name="T16" fmla="*/ 2147483647 w 1156"/>
                  <a:gd name="T17" fmla="*/ 2147483647 h 2889"/>
                  <a:gd name="T18" fmla="*/ 2147483647 w 1156"/>
                  <a:gd name="T19" fmla="*/ 2147483647 h 2889"/>
                  <a:gd name="T20" fmla="*/ 2147483647 w 1156"/>
                  <a:gd name="T21" fmla="*/ 2147483647 h 2889"/>
                  <a:gd name="T22" fmla="*/ 2147483647 w 1156"/>
                  <a:gd name="T23" fmla="*/ 2147483647 h 2889"/>
                  <a:gd name="T24" fmla="*/ 2147483647 w 1156"/>
                  <a:gd name="T25" fmla="*/ 2147483647 h 2889"/>
                  <a:gd name="T26" fmla="*/ 2147483647 w 1156"/>
                  <a:gd name="T27" fmla="*/ 2147483647 h 2889"/>
                  <a:gd name="T28" fmla="*/ 2147483647 w 1156"/>
                  <a:gd name="T29" fmla="*/ 2147483647 h 2889"/>
                  <a:gd name="T30" fmla="*/ 2147483647 w 1156"/>
                  <a:gd name="T31" fmla="*/ 2147483647 h 2889"/>
                  <a:gd name="T32" fmla="*/ 2147483647 w 1156"/>
                  <a:gd name="T33" fmla="*/ 2147483647 h 2889"/>
                  <a:gd name="T34" fmla="*/ 2147483647 w 1156"/>
                  <a:gd name="T35" fmla="*/ 2147483647 h 2889"/>
                  <a:gd name="T36" fmla="*/ 0 w 1156"/>
                  <a:gd name="T37" fmla="*/ 2147483647 h 2889"/>
                  <a:gd name="T38" fmla="*/ 0 w 1156"/>
                  <a:gd name="T39" fmla="*/ 2147483647 h 2889"/>
                  <a:gd name="T40" fmla="*/ 2147483647 w 1156"/>
                  <a:gd name="T41" fmla="*/ 2147483647 h 2889"/>
                  <a:gd name="T42" fmla="*/ 2147483647 w 1156"/>
                  <a:gd name="T43" fmla="*/ 296258818 h 2889"/>
                  <a:gd name="T44" fmla="*/ 2147483647 w 1156"/>
                  <a:gd name="T45" fmla="*/ 296258818 h 2889"/>
                  <a:gd name="T46" fmla="*/ 2147483647 w 1156"/>
                  <a:gd name="T47" fmla="*/ 0 h 2889"/>
                  <a:gd name="T48" fmla="*/ 2147483647 w 1156"/>
                  <a:gd name="T49" fmla="*/ 296258818 h 2889"/>
                  <a:gd name="T50" fmla="*/ 2147483647 w 1156"/>
                  <a:gd name="T51" fmla="*/ 0 h 2889"/>
                  <a:gd name="T52" fmla="*/ 2147483647 w 1156"/>
                  <a:gd name="T53" fmla="*/ 2147483647 h 2889"/>
                  <a:gd name="T54" fmla="*/ 2147483647 w 1156"/>
                  <a:gd name="T55" fmla="*/ 2147483647 h 28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156" h="2889">
                    <a:moveTo>
                      <a:pt x="1153" y="131"/>
                    </a:moveTo>
                    <a:lnTo>
                      <a:pt x="1150" y="336"/>
                    </a:lnTo>
                    <a:lnTo>
                      <a:pt x="1150" y="360"/>
                    </a:lnTo>
                    <a:lnTo>
                      <a:pt x="1141" y="821"/>
                    </a:lnTo>
                    <a:lnTo>
                      <a:pt x="1138" y="1125"/>
                    </a:lnTo>
                    <a:lnTo>
                      <a:pt x="1137" y="1383"/>
                    </a:lnTo>
                    <a:lnTo>
                      <a:pt x="1138" y="1740"/>
                    </a:lnTo>
                    <a:lnTo>
                      <a:pt x="1138" y="1928"/>
                    </a:lnTo>
                    <a:lnTo>
                      <a:pt x="1137" y="2016"/>
                    </a:lnTo>
                    <a:lnTo>
                      <a:pt x="1138" y="2430"/>
                    </a:lnTo>
                    <a:lnTo>
                      <a:pt x="1137" y="2730"/>
                    </a:lnTo>
                    <a:lnTo>
                      <a:pt x="1138" y="2889"/>
                    </a:lnTo>
                    <a:lnTo>
                      <a:pt x="1045" y="2889"/>
                    </a:lnTo>
                    <a:lnTo>
                      <a:pt x="739" y="2889"/>
                    </a:lnTo>
                    <a:lnTo>
                      <a:pt x="681" y="2889"/>
                    </a:lnTo>
                    <a:lnTo>
                      <a:pt x="286" y="2889"/>
                    </a:lnTo>
                    <a:lnTo>
                      <a:pt x="139" y="2888"/>
                    </a:lnTo>
                    <a:lnTo>
                      <a:pt x="117" y="1929"/>
                    </a:lnTo>
                    <a:lnTo>
                      <a:pt x="0" y="1509"/>
                    </a:lnTo>
                    <a:lnTo>
                      <a:pt x="0" y="1115"/>
                    </a:lnTo>
                    <a:lnTo>
                      <a:pt x="141" y="323"/>
                    </a:lnTo>
                    <a:lnTo>
                      <a:pt x="141" y="2"/>
                    </a:lnTo>
                    <a:lnTo>
                      <a:pt x="462" y="2"/>
                    </a:lnTo>
                    <a:lnTo>
                      <a:pt x="690" y="0"/>
                    </a:lnTo>
                    <a:lnTo>
                      <a:pt x="894" y="2"/>
                    </a:lnTo>
                    <a:lnTo>
                      <a:pt x="1156" y="0"/>
                    </a:lnTo>
                    <a:lnTo>
                      <a:pt x="1155" y="74"/>
                    </a:lnTo>
                    <a:lnTo>
                      <a:pt x="1153" y="131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27">
                <a:extLst>
                  <a:ext uri="{FF2B5EF4-FFF2-40B4-BE49-F238E27FC236}">
                    <a16:creationId xmlns:a16="http://schemas.microsoft.com/office/drawing/2014/main" id="{386D162E-6BBC-909E-C1EF-ADE36DA97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081" y="2572215"/>
                <a:ext cx="1190625" cy="1182688"/>
              </a:xfrm>
              <a:custGeom>
                <a:avLst/>
                <a:gdLst>
                  <a:gd name="T0" fmla="*/ 2147483647 w 2249"/>
                  <a:gd name="T1" fmla="*/ 2147483647 h 2235"/>
                  <a:gd name="T2" fmla="*/ 2147483647 w 2249"/>
                  <a:gd name="T3" fmla="*/ 2147483647 h 2235"/>
                  <a:gd name="T4" fmla="*/ 2147483647 w 2249"/>
                  <a:gd name="T5" fmla="*/ 2147483647 h 2235"/>
                  <a:gd name="T6" fmla="*/ 2147483647 w 2249"/>
                  <a:gd name="T7" fmla="*/ 0 h 2235"/>
                  <a:gd name="T8" fmla="*/ 2147483647 w 2249"/>
                  <a:gd name="T9" fmla="*/ 0 h 2235"/>
                  <a:gd name="T10" fmla="*/ 2147483647 w 2249"/>
                  <a:gd name="T11" fmla="*/ 296258846 h 2235"/>
                  <a:gd name="T12" fmla="*/ 2147483647 w 2249"/>
                  <a:gd name="T13" fmla="*/ 0 h 2235"/>
                  <a:gd name="T14" fmla="*/ 2147483647 w 2249"/>
                  <a:gd name="T15" fmla="*/ 2147483647 h 2235"/>
                  <a:gd name="T16" fmla="*/ 2147483647 w 2249"/>
                  <a:gd name="T17" fmla="*/ 2147483647 h 2235"/>
                  <a:gd name="T18" fmla="*/ 2147483647 w 2249"/>
                  <a:gd name="T19" fmla="*/ 2147483647 h 2235"/>
                  <a:gd name="T20" fmla="*/ 2147483647 w 2249"/>
                  <a:gd name="T21" fmla="*/ 2147483647 h 2235"/>
                  <a:gd name="T22" fmla="*/ 0 w 2249"/>
                  <a:gd name="T23" fmla="*/ 2147483647 h 2235"/>
                  <a:gd name="T24" fmla="*/ 296802325 w 2249"/>
                  <a:gd name="T25" fmla="*/ 2147483647 h 2235"/>
                  <a:gd name="T26" fmla="*/ 445062931 w 2249"/>
                  <a:gd name="T27" fmla="*/ 2147483647 h 2235"/>
                  <a:gd name="T28" fmla="*/ 2147483647 w 2249"/>
                  <a:gd name="T29" fmla="*/ 2147483647 h 2235"/>
                  <a:gd name="T30" fmla="*/ 2147483647 w 2249"/>
                  <a:gd name="T31" fmla="*/ 2147483647 h 2235"/>
                  <a:gd name="T32" fmla="*/ 2147483647 w 2249"/>
                  <a:gd name="T33" fmla="*/ 2147483647 h 2235"/>
                  <a:gd name="T34" fmla="*/ 2147483647 w 2249"/>
                  <a:gd name="T35" fmla="*/ 2147483647 h 2235"/>
                  <a:gd name="T36" fmla="*/ 2147483647 w 2249"/>
                  <a:gd name="T37" fmla="*/ 2147483647 h 2235"/>
                  <a:gd name="T38" fmla="*/ 2147483647 w 2249"/>
                  <a:gd name="T39" fmla="*/ 2147483647 h 2235"/>
                  <a:gd name="T40" fmla="*/ 2147483647 w 2249"/>
                  <a:gd name="T41" fmla="*/ 2147483647 h 2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49" h="2235">
                    <a:moveTo>
                      <a:pt x="2246" y="476"/>
                    </a:moveTo>
                    <a:lnTo>
                      <a:pt x="2247" y="408"/>
                    </a:lnTo>
                    <a:lnTo>
                      <a:pt x="2247" y="179"/>
                    </a:lnTo>
                    <a:lnTo>
                      <a:pt x="2249" y="0"/>
                    </a:lnTo>
                    <a:lnTo>
                      <a:pt x="2084" y="0"/>
                    </a:lnTo>
                    <a:lnTo>
                      <a:pt x="1704" y="2"/>
                    </a:lnTo>
                    <a:lnTo>
                      <a:pt x="1610" y="0"/>
                    </a:lnTo>
                    <a:lnTo>
                      <a:pt x="1610" y="159"/>
                    </a:lnTo>
                    <a:lnTo>
                      <a:pt x="945" y="161"/>
                    </a:lnTo>
                    <a:lnTo>
                      <a:pt x="677" y="161"/>
                    </a:lnTo>
                    <a:lnTo>
                      <a:pt x="681" y="959"/>
                    </a:lnTo>
                    <a:lnTo>
                      <a:pt x="0" y="1263"/>
                    </a:lnTo>
                    <a:lnTo>
                      <a:pt x="2" y="1595"/>
                    </a:lnTo>
                    <a:lnTo>
                      <a:pt x="3" y="1764"/>
                    </a:lnTo>
                    <a:lnTo>
                      <a:pt x="44" y="1764"/>
                    </a:lnTo>
                    <a:lnTo>
                      <a:pt x="186" y="1763"/>
                    </a:lnTo>
                    <a:lnTo>
                      <a:pt x="1604" y="1914"/>
                    </a:lnTo>
                    <a:lnTo>
                      <a:pt x="1604" y="2235"/>
                    </a:lnTo>
                    <a:lnTo>
                      <a:pt x="2084" y="2223"/>
                    </a:lnTo>
                    <a:lnTo>
                      <a:pt x="2228" y="2150"/>
                    </a:lnTo>
                    <a:lnTo>
                      <a:pt x="2246" y="476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28">
                <a:extLst>
                  <a:ext uri="{FF2B5EF4-FFF2-40B4-BE49-F238E27FC236}">
                    <a16:creationId xmlns:a16="http://schemas.microsoft.com/office/drawing/2014/main" id="{D0387BE3-64D1-C50A-C0B1-4F4BEFEB4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300" y="3505664"/>
                <a:ext cx="1228725" cy="1350963"/>
              </a:xfrm>
              <a:custGeom>
                <a:avLst/>
                <a:gdLst>
                  <a:gd name="T0" fmla="*/ 2147483647 w 2321"/>
                  <a:gd name="T1" fmla="*/ 2147483647 h 2554"/>
                  <a:gd name="T2" fmla="*/ 2147483647 w 2321"/>
                  <a:gd name="T3" fmla="*/ 2147483647 h 2554"/>
                  <a:gd name="T4" fmla="*/ 2147483647 w 2321"/>
                  <a:gd name="T5" fmla="*/ 2147483647 h 2554"/>
                  <a:gd name="T6" fmla="*/ 2147483647 w 2321"/>
                  <a:gd name="T7" fmla="*/ 2147483647 h 2554"/>
                  <a:gd name="T8" fmla="*/ 2147483647 w 2321"/>
                  <a:gd name="T9" fmla="*/ 2147483647 h 2554"/>
                  <a:gd name="T10" fmla="*/ 2147483647 w 2321"/>
                  <a:gd name="T11" fmla="*/ 2147483647 h 2554"/>
                  <a:gd name="T12" fmla="*/ 2147483647 w 2321"/>
                  <a:gd name="T13" fmla="*/ 2147483647 h 2554"/>
                  <a:gd name="T14" fmla="*/ 2147483647 w 2321"/>
                  <a:gd name="T15" fmla="*/ 2147483647 h 2554"/>
                  <a:gd name="T16" fmla="*/ 2147483647 w 2321"/>
                  <a:gd name="T17" fmla="*/ 2147483647 h 2554"/>
                  <a:gd name="T18" fmla="*/ 2147483647 w 2321"/>
                  <a:gd name="T19" fmla="*/ 2147483647 h 2554"/>
                  <a:gd name="T20" fmla="*/ 0 w 2321"/>
                  <a:gd name="T21" fmla="*/ 2147483647 h 2554"/>
                  <a:gd name="T22" fmla="*/ 296793997 w 2321"/>
                  <a:gd name="T23" fmla="*/ 2147483647 h 2554"/>
                  <a:gd name="T24" fmla="*/ 2147483647 w 2321"/>
                  <a:gd name="T25" fmla="*/ 2147483647 h 2554"/>
                  <a:gd name="T26" fmla="*/ 2147483647 w 2321"/>
                  <a:gd name="T27" fmla="*/ 2147483647 h 2554"/>
                  <a:gd name="T28" fmla="*/ 2147483647 w 2321"/>
                  <a:gd name="T29" fmla="*/ 2147483647 h 2554"/>
                  <a:gd name="T30" fmla="*/ 2147483647 w 2321"/>
                  <a:gd name="T31" fmla="*/ 2147483647 h 2554"/>
                  <a:gd name="T32" fmla="*/ 2147483647 w 2321"/>
                  <a:gd name="T33" fmla="*/ 148013495 h 2554"/>
                  <a:gd name="T34" fmla="*/ 2147483647 w 2321"/>
                  <a:gd name="T35" fmla="*/ 0 h 2554"/>
                  <a:gd name="T36" fmla="*/ 2147483647 w 2321"/>
                  <a:gd name="T37" fmla="*/ 2147483647 h 2554"/>
                  <a:gd name="T38" fmla="*/ 2147483647 w 2321"/>
                  <a:gd name="T39" fmla="*/ 2147483647 h 2554"/>
                  <a:gd name="T40" fmla="*/ 2147483647 w 2321"/>
                  <a:gd name="T41" fmla="*/ 2147483647 h 2554"/>
                  <a:gd name="T42" fmla="*/ 2147483647 w 2321"/>
                  <a:gd name="T43" fmla="*/ 2147483647 h 2554"/>
                  <a:gd name="T44" fmla="*/ 2147483647 w 2321"/>
                  <a:gd name="T45" fmla="*/ 2147483647 h 25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321" h="2554">
                    <a:moveTo>
                      <a:pt x="2316" y="1597"/>
                    </a:moveTo>
                    <a:lnTo>
                      <a:pt x="2316" y="2089"/>
                    </a:lnTo>
                    <a:lnTo>
                      <a:pt x="2321" y="2089"/>
                    </a:lnTo>
                    <a:lnTo>
                      <a:pt x="2321" y="2554"/>
                    </a:lnTo>
                    <a:lnTo>
                      <a:pt x="2214" y="2554"/>
                    </a:lnTo>
                    <a:lnTo>
                      <a:pt x="1946" y="2554"/>
                    </a:lnTo>
                    <a:lnTo>
                      <a:pt x="1520" y="2554"/>
                    </a:lnTo>
                    <a:lnTo>
                      <a:pt x="575" y="2550"/>
                    </a:lnTo>
                    <a:lnTo>
                      <a:pt x="381" y="2550"/>
                    </a:lnTo>
                    <a:lnTo>
                      <a:pt x="192" y="2551"/>
                    </a:lnTo>
                    <a:lnTo>
                      <a:pt x="0" y="2553"/>
                    </a:lnTo>
                    <a:lnTo>
                      <a:pt x="2" y="793"/>
                    </a:lnTo>
                    <a:lnTo>
                      <a:pt x="56" y="792"/>
                    </a:lnTo>
                    <a:lnTo>
                      <a:pt x="56" y="610"/>
                    </a:lnTo>
                    <a:lnTo>
                      <a:pt x="51" y="255"/>
                    </a:lnTo>
                    <a:lnTo>
                      <a:pt x="50" y="171"/>
                    </a:lnTo>
                    <a:lnTo>
                      <a:pt x="50" y="1"/>
                    </a:lnTo>
                    <a:lnTo>
                      <a:pt x="192" y="0"/>
                    </a:lnTo>
                    <a:lnTo>
                      <a:pt x="1610" y="151"/>
                    </a:lnTo>
                    <a:lnTo>
                      <a:pt x="1610" y="472"/>
                    </a:lnTo>
                    <a:lnTo>
                      <a:pt x="1556" y="945"/>
                    </a:lnTo>
                    <a:lnTo>
                      <a:pt x="1553" y="1600"/>
                    </a:lnTo>
                    <a:lnTo>
                      <a:pt x="2316" y="159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29">
                <a:extLst>
                  <a:ext uri="{FF2B5EF4-FFF2-40B4-BE49-F238E27FC236}">
                    <a16:creationId xmlns:a16="http://schemas.microsoft.com/office/drawing/2014/main" id="{6C8FF35B-DAD6-487F-BE9F-50A61643C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155" y="2332037"/>
                <a:ext cx="727075" cy="1008063"/>
              </a:xfrm>
              <a:custGeom>
                <a:avLst/>
                <a:gdLst>
                  <a:gd name="T0" fmla="*/ 2147483647 w 1375"/>
                  <a:gd name="T1" fmla="*/ 2147483647 h 1905"/>
                  <a:gd name="T2" fmla="*/ 2147483647 w 1375"/>
                  <a:gd name="T3" fmla="*/ 2147483647 h 1905"/>
                  <a:gd name="T4" fmla="*/ 2147483647 w 1375"/>
                  <a:gd name="T5" fmla="*/ 2147483647 h 1905"/>
                  <a:gd name="T6" fmla="*/ 2147483647 w 1375"/>
                  <a:gd name="T7" fmla="*/ 2147483647 h 1905"/>
                  <a:gd name="T8" fmla="*/ 2147483647 w 1375"/>
                  <a:gd name="T9" fmla="*/ 2147483647 h 1905"/>
                  <a:gd name="T10" fmla="*/ 2147483647 w 1375"/>
                  <a:gd name="T11" fmla="*/ 2147483647 h 1905"/>
                  <a:gd name="T12" fmla="*/ 2147483647 w 1375"/>
                  <a:gd name="T13" fmla="*/ 2147483647 h 1905"/>
                  <a:gd name="T14" fmla="*/ 2147483647 w 1375"/>
                  <a:gd name="T15" fmla="*/ 2147483647 h 1905"/>
                  <a:gd name="T16" fmla="*/ 2147483647 w 1375"/>
                  <a:gd name="T17" fmla="*/ 2147483647 h 1905"/>
                  <a:gd name="T18" fmla="*/ 2147483647 w 1375"/>
                  <a:gd name="T19" fmla="*/ 2147483647 h 1905"/>
                  <a:gd name="T20" fmla="*/ 591375837 w 1375"/>
                  <a:gd name="T21" fmla="*/ 2147483647 h 1905"/>
                  <a:gd name="T22" fmla="*/ 591375837 w 1375"/>
                  <a:gd name="T23" fmla="*/ 2147483647 h 1905"/>
                  <a:gd name="T24" fmla="*/ 0 w 1375"/>
                  <a:gd name="T25" fmla="*/ 2147483647 h 1905"/>
                  <a:gd name="T26" fmla="*/ 0 w 1375"/>
                  <a:gd name="T27" fmla="*/ 0 h 1905"/>
                  <a:gd name="T28" fmla="*/ 2147483647 w 1375"/>
                  <a:gd name="T29" fmla="*/ 148129169 h 1905"/>
                  <a:gd name="T30" fmla="*/ 2147483647 w 1375"/>
                  <a:gd name="T31" fmla="*/ 148129169 h 1905"/>
                  <a:gd name="T32" fmla="*/ 2147483647 w 1375"/>
                  <a:gd name="T33" fmla="*/ 148129169 h 1905"/>
                  <a:gd name="T34" fmla="*/ 2147483647 w 1375"/>
                  <a:gd name="T35" fmla="*/ 2147483647 h 1905"/>
                  <a:gd name="T36" fmla="*/ 2147483647 w 1375"/>
                  <a:gd name="T37" fmla="*/ 2147483647 h 1905"/>
                  <a:gd name="T38" fmla="*/ 2147483647 w 1375"/>
                  <a:gd name="T39" fmla="*/ 2147483647 h 1905"/>
                  <a:gd name="T40" fmla="*/ 2147483647 w 1375"/>
                  <a:gd name="T41" fmla="*/ 2147483647 h 1905"/>
                  <a:gd name="T42" fmla="*/ 2147483647 w 1375"/>
                  <a:gd name="T43" fmla="*/ 2147483647 h 19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375" h="1905">
                    <a:moveTo>
                      <a:pt x="1374" y="1114"/>
                    </a:moveTo>
                    <a:lnTo>
                      <a:pt x="1368" y="1437"/>
                    </a:lnTo>
                    <a:lnTo>
                      <a:pt x="1365" y="1651"/>
                    </a:lnTo>
                    <a:lnTo>
                      <a:pt x="1363" y="1720"/>
                    </a:lnTo>
                    <a:lnTo>
                      <a:pt x="1360" y="1903"/>
                    </a:lnTo>
                    <a:lnTo>
                      <a:pt x="1098" y="1905"/>
                    </a:lnTo>
                    <a:lnTo>
                      <a:pt x="894" y="1903"/>
                    </a:lnTo>
                    <a:lnTo>
                      <a:pt x="666" y="1905"/>
                    </a:lnTo>
                    <a:lnTo>
                      <a:pt x="667" y="1744"/>
                    </a:lnTo>
                    <a:lnTo>
                      <a:pt x="349" y="1746"/>
                    </a:lnTo>
                    <a:lnTo>
                      <a:pt x="4" y="961"/>
                    </a:lnTo>
                    <a:lnTo>
                      <a:pt x="4" y="654"/>
                    </a:lnTo>
                    <a:lnTo>
                      <a:pt x="0" y="537"/>
                    </a:lnTo>
                    <a:lnTo>
                      <a:pt x="0" y="0"/>
                    </a:lnTo>
                    <a:lnTo>
                      <a:pt x="165" y="1"/>
                    </a:lnTo>
                    <a:lnTo>
                      <a:pt x="301" y="1"/>
                    </a:lnTo>
                    <a:lnTo>
                      <a:pt x="319" y="1"/>
                    </a:lnTo>
                    <a:lnTo>
                      <a:pt x="316" y="556"/>
                    </a:lnTo>
                    <a:lnTo>
                      <a:pt x="681" y="556"/>
                    </a:lnTo>
                    <a:lnTo>
                      <a:pt x="1374" y="558"/>
                    </a:lnTo>
                    <a:lnTo>
                      <a:pt x="1375" y="654"/>
                    </a:lnTo>
                    <a:lnTo>
                      <a:pt x="1374" y="1114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0">
                <a:extLst>
                  <a:ext uri="{FF2B5EF4-FFF2-40B4-BE49-F238E27FC236}">
                    <a16:creationId xmlns:a16="http://schemas.microsoft.com/office/drawing/2014/main" id="{FD9EB580-4CF3-3099-8502-BB0B1DF98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943" y="0"/>
                <a:ext cx="809625" cy="1228725"/>
              </a:xfrm>
              <a:custGeom>
                <a:avLst/>
                <a:gdLst>
                  <a:gd name="T0" fmla="*/ 2147483647 w 1530"/>
                  <a:gd name="T1" fmla="*/ 2147483647 h 2321"/>
                  <a:gd name="T2" fmla="*/ 2147483647 w 1530"/>
                  <a:gd name="T3" fmla="*/ 2147483647 h 2321"/>
                  <a:gd name="T4" fmla="*/ 2147483647 w 1530"/>
                  <a:gd name="T5" fmla="*/ 2147483647 h 2321"/>
                  <a:gd name="T6" fmla="*/ 2147483647 w 1530"/>
                  <a:gd name="T7" fmla="*/ 2147483647 h 2321"/>
                  <a:gd name="T8" fmla="*/ 2147483647 w 1530"/>
                  <a:gd name="T9" fmla="*/ 2147483647 h 2321"/>
                  <a:gd name="T10" fmla="*/ 2147483647 w 1530"/>
                  <a:gd name="T11" fmla="*/ 2147483647 h 2321"/>
                  <a:gd name="T12" fmla="*/ 2147483647 w 1530"/>
                  <a:gd name="T13" fmla="*/ 2147483647 h 2321"/>
                  <a:gd name="T14" fmla="*/ 2147483647 w 1530"/>
                  <a:gd name="T15" fmla="*/ 2147483647 h 2321"/>
                  <a:gd name="T16" fmla="*/ 2147483647 w 1530"/>
                  <a:gd name="T17" fmla="*/ 2147483647 h 2321"/>
                  <a:gd name="T18" fmla="*/ 2147483647 w 1530"/>
                  <a:gd name="T19" fmla="*/ 2147483647 h 2321"/>
                  <a:gd name="T20" fmla="*/ 2147483647 w 1530"/>
                  <a:gd name="T21" fmla="*/ 2147483647 h 2321"/>
                  <a:gd name="T22" fmla="*/ 2147483647 w 1530"/>
                  <a:gd name="T23" fmla="*/ 2147483647 h 2321"/>
                  <a:gd name="T24" fmla="*/ 2147483647 w 1530"/>
                  <a:gd name="T25" fmla="*/ 2147483647 h 2321"/>
                  <a:gd name="T26" fmla="*/ 296258192 w 1530"/>
                  <a:gd name="T27" fmla="*/ 2147483647 h 2321"/>
                  <a:gd name="T28" fmla="*/ 0 w 1530"/>
                  <a:gd name="T29" fmla="*/ 2147483647 h 2321"/>
                  <a:gd name="T30" fmla="*/ 444667746 w 1530"/>
                  <a:gd name="T31" fmla="*/ 2147483647 h 2321"/>
                  <a:gd name="T32" fmla="*/ 296258192 w 1530"/>
                  <a:gd name="T33" fmla="*/ 1186895411 h 2321"/>
                  <a:gd name="T34" fmla="*/ 2147483647 w 1530"/>
                  <a:gd name="T35" fmla="*/ 296793997 h 2321"/>
                  <a:gd name="T36" fmla="*/ 2147483647 w 1530"/>
                  <a:gd name="T37" fmla="*/ 296793997 h 2321"/>
                  <a:gd name="T38" fmla="*/ 2147483647 w 1530"/>
                  <a:gd name="T39" fmla="*/ 0 h 2321"/>
                  <a:gd name="T40" fmla="*/ 2147483647 w 1530"/>
                  <a:gd name="T41" fmla="*/ 296793997 h 2321"/>
                  <a:gd name="T42" fmla="*/ 2147483647 w 1530"/>
                  <a:gd name="T43" fmla="*/ 2147483647 h 2321"/>
                  <a:gd name="T44" fmla="*/ 2147483647 w 1530"/>
                  <a:gd name="T45" fmla="*/ 2147483647 h 23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30" h="2321">
                    <a:moveTo>
                      <a:pt x="1529" y="518"/>
                    </a:moveTo>
                    <a:lnTo>
                      <a:pt x="1529" y="920"/>
                    </a:lnTo>
                    <a:lnTo>
                      <a:pt x="1469" y="920"/>
                    </a:lnTo>
                    <a:lnTo>
                      <a:pt x="1469" y="921"/>
                    </a:lnTo>
                    <a:lnTo>
                      <a:pt x="1470" y="1739"/>
                    </a:lnTo>
                    <a:lnTo>
                      <a:pt x="1469" y="2258"/>
                    </a:lnTo>
                    <a:lnTo>
                      <a:pt x="1469" y="2300"/>
                    </a:lnTo>
                    <a:lnTo>
                      <a:pt x="1469" y="2321"/>
                    </a:lnTo>
                    <a:lnTo>
                      <a:pt x="1341" y="2319"/>
                    </a:lnTo>
                    <a:lnTo>
                      <a:pt x="1260" y="2319"/>
                    </a:lnTo>
                    <a:lnTo>
                      <a:pt x="963" y="2319"/>
                    </a:lnTo>
                    <a:lnTo>
                      <a:pt x="962" y="1682"/>
                    </a:lnTo>
                    <a:lnTo>
                      <a:pt x="326" y="1683"/>
                    </a:lnTo>
                    <a:lnTo>
                      <a:pt x="2" y="1440"/>
                    </a:lnTo>
                    <a:lnTo>
                      <a:pt x="0" y="557"/>
                    </a:lnTo>
                    <a:lnTo>
                      <a:pt x="3" y="557"/>
                    </a:lnTo>
                    <a:lnTo>
                      <a:pt x="2" y="8"/>
                    </a:lnTo>
                    <a:lnTo>
                      <a:pt x="962" y="2"/>
                    </a:lnTo>
                    <a:lnTo>
                      <a:pt x="1053" y="2"/>
                    </a:lnTo>
                    <a:lnTo>
                      <a:pt x="1401" y="0"/>
                    </a:lnTo>
                    <a:lnTo>
                      <a:pt x="1530" y="2"/>
                    </a:lnTo>
                    <a:lnTo>
                      <a:pt x="1529" y="231"/>
                    </a:lnTo>
                    <a:lnTo>
                      <a:pt x="1529" y="518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1">
                <a:extLst>
                  <a:ext uri="{FF2B5EF4-FFF2-40B4-BE49-F238E27FC236}">
                    <a16:creationId xmlns:a16="http://schemas.microsoft.com/office/drawing/2014/main" id="{768053F6-89ED-7779-214D-C78F9D211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106" y="1217564"/>
                <a:ext cx="874713" cy="1104900"/>
              </a:xfrm>
              <a:custGeom>
                <a:avLst/>
                <a:gdLst>
                  <a:gd name="T0" fmla="*/ 2147483647 w 1652"/>
                  <a:gd name="T1" fmla="*/ 2147483647 h 2088"/>
                  <a:gd name="T2" fmla="*/ 2147483647 w 1652"/>
                  <a:gd name="T3" fmla="*/ 2147483647 h 2088"/>
                  <a:gd name="T4" fmla="*/ 2147483647 w 1652"/>
                  <a:gd name="T5" fmla="*/ 296258192 h 2088"/>
                  <a:gd name="T6" fmla="*/ 2147483647 w 1652"/>
                  <a:gd name="T7" fmla="*/ 0 h 2088"/>
                  <a:gd name="T8" fmla="*/ 2147483647 w 1652"/>
                  <a:gd name="T9" fmla="*/ 0 h 2088"/>
                  <a:gd name="T10" fmla="*/ 2147483647 w 1652"/>
                  <a:gd name="T11" fmla="*/ 0 h 2088"/>
                  <a:gd name="T12" fmla="*/ 2147483647 w 1652"/>
                  <a:gd name="T13" fmla="*/ 2147483647 h 2088"/>
                  <a:gd name="T14" fmla="*/ 2147483647 w 1652"/>
                  <a:gd name="T15" fmla="*/ 2147483647 h 2088"/>
                  <a:gd name="T16" fmla="*/ 2147483647 w 1652"/>
                  <a:gd name="T17" fmla="*/ 2147483647 h 2088"/>
                  <a:gd name="T18" fmla="*/ 2147483647 w 1652"/>
                  <a:gd name="T19" fmla="*/ 2147483647 h 2088"/>
                  <a:gd name="T20" fmla="*/ 2147483647 w 1652"/>
                  <a:gd name="T21" fmla="*/ 2147483647 h 2088"/>
                  <a:gd name="T22" fmla="*/ 1187591274 w 1652"/>
                  <a:gd name="T23" fmla="*/ 2147483647 h 2088"/>
                  <a:gd name="T24" fmla="*/ 890693456 w 1652"/>
                  <a:gd name="T25" fmla="*/ 2147483647 h 2088"/>
                  <a:gd name="T26" fmla="*/ 0 w 1652"/>
                  <a:gd name="T27" fmla="*/ 2147483647 h 2088"/>
                  <a:gd name="T28" fmla="*/ 0 w 1652"/>
                  <a:gd name="T29" fmla="*/ 2147483647 h 2088"/>
                  <a:gd name="T30" fmla="*/ 296897819 w 1652"/>
                  <a:gd name="T31" fmla="*/ 2147483647 h 2088"/>
                  <a:gd name="T32" fmla="*/ 2147483647 w 1652"/>
                  <a:gd name="T33" fmla="*/ 2147483647 h 2088"/>
                  <a:gd name="T34" fmla="*/ 2147483647 w 1652"/>
                  <a:gd name="T35" fmla="*/ 2147483647 h 2088"/>
                  <a:gd name="T36" fmla="*/ 2147483647 w 1652"/>
                  <a:gd name="T37" fmla="*/ 2147483647 h 2088"/>
                  <a:gd name="T38" fmla="*/ 2147483647 w 1652"/>
                  <a:gd name="T39" fmla="*/ 2147483647 h 2088"/>
                  <a:gd name="T40" fmla="*/ 2147483647 w 1652"/>
                  <a:gd name="T41" fmla="*/ 2147483647 h 2088"/>
                  <a:gd name="T42" fmla="*/ 2147483647 w 1652"/>
                  <a:gd name="T43" fmla="*/ 2147483647 h 2088"/>
                  <a:gd name="T44" fmla="*/ 2147483647 w 1652"/>
                  <a:gd name="T45" fmla="*/ 2147483647 h 2088"/>
                  <a:gd name="T46" fmla="*/ 2147483647 w 1652"/>
                  <a:gd name="T47" fmla="*/ 2147483647 h 2088"/>
                  <a:gd name="T48" fmla="*/ 2147483647 w 1652"/>
                  <a:gd name="T49" fmla="*/ 2147483647 h 2088"/>
                  <a:gd name="T50" fmla="*/ 2147483647 w 1652"/>
                  <a:gd name="T51" fmla="*/ 2147483647 h 2088"/>
                  <a:gd name="T52" fmla="*/ 2147483647 w 1652"/>
                  <a:gd name="T53" fmla="*/ 2147483647 h 2088"/>
                  <a:gd name="T54" fmla="*/ 2147483647 w 1652"/>
                  <a:gd name="T55" fmla="*/ 2147483647 h 2088"/>
                  <a:gd name="T56" fmla="*/ 2147483647 w 1652"/>
                  <a:gd name="T57" fmla="*/ 2147483647 h 2088"/>
                  <a:gd name="T58" fmla="*/ 2147483647 w 1652"/>
                  <a:gd name="T59" fmla="*/ 2147483647 h 208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52" h="2088">
                    <a:moveTo>
                      <a:pt x="1652" y="216"/>
                    </a:moveTo>
                    <a:lnTo>
                      <a:pt x="1652" y="212"/>
                    </a:lnTo>
                    <a:lnTo>
                      <a:pt x="1652" y="2"/>
                    </a:lnTo>
                    <a:lnTo>
                      <a:pt x="1524" y="0"/>
                    </a:lnTo>
                    <a:lnTo>
                      <a:pt x="1443" y="0"/>
                    </a:lnTo>
                    <a:lnTo>
                      <a:pt x="1146" y="0"/>
                    </a:lnTo>
                    <a:lnTo>
                      <a:pt x="1139" y="629"/>
                    </a:lnTo>
                    <a:lnTo>
                      <a:pt x="1124" y="644"/>
                    </a:lnTo>
                    <a:lnTo>
                      <a:pt x="749" y="645"/>
                    </a:lnTo>
                    <a:lnTo>
                      <a:pt x="747" y="918"/>
                    </a:lnTo>
                    <a:lnTo>
                      <a:pt x="413" y="875"/>
                    </a:lnTo>
                    <a:lnTo>
                      <a:pt x="8" y="1100"/>
                    </a:lnTo>
                    <a:lnTo>
                      <a:pt x="6" y="1445"/>
                    </a:lnTo>
                    <a:lnTo>
                      <a:pt x="0" y="1445"/>
                    </a:lnTo>
                    <a:lnTo>
                      <a:pt x="0" y="1767"/>
                    </a:lnTo>
                    <a:lnTo>
                      <a:pt x="2" y="2087"/>
                    </a:lnTo>
                    <a:lnTo>
                      <a:pt x="197" y="2088"/>
                    </a:lnTo>
                    <a:lnTo>
                      <a:pt x="275" y="2087"/>
                    </a:lnTo>
                    <a:lnTo>
                      <a:pt x="440" y="2088"/>
                    </a:lnTo>
                    <a:lnTo>
                      <a:pt x="576" y="2088"/>
                    </a:lnTo>
                    <a:lnTo>
                      <a:pt x="594" y="2088"/>
                    </a:lnTo>
                    <a:lnTo>
                      <a:pt x="963" y="1929"/>
                    </a:lnTo>
                    <a:lnTo>
                      <a:pt x="1286" y="1446"/>
                    </a:lnTo>
                    <a:lnTo>
                      <a:pt x="1649" y="1446"/>
                    </a:lnTo>
                    <a:lnTo>
                      <a:pt x="1650" y="1361"/>
                    </a:lnTo>
                    <a:lnTo>
                      <a:pt x="1650" y="1131"/>
                    </a:lnTo>
                    <a:lnTo>
                      <a:pt x="1650" y="1025"/>
                    </a:lnTo>
                    <a:lnTo>
                      <a:pt x="1652" y="864"/>
                    </a:lnTo>
                    <a:lnTo>
                      <a:pt x="1650" y="755"/>
                    </a:lnTo>
                    <a:lnTo>
                      <a:pt x="1652" y="216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32">
                <a:extLst>
                  <a:ext uri="{FF2B5EF4-FFF2-40B4-BE49-F238E27FC236}">
                    <a16:creationId xmlns:a16="http://schemas.microsoft.com/office/drawing/2014/main" id="{61531706-7B61-D564-A5DC-A23EDB557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9100" y="4762"/>
                <a:ext cx="1090612" cy="757238"/>
              </a:xfrm>
              <a:custGeom>
                <a:avLst/>
                <a:gdLst>
                  <a:gd name="T0" fmla="*/ 2147483647 w 2062"/>
                  <a:gd name="T1" fmla="*/ 2147483647 h 1432"/>
                  <a:gd name="T2" fmla="*/ 2147483647 w 2062"/>
                  <a:gd name="T3" fmla="*/ 2147483647 h 1432"/>
                  <a:gd name="T4" fmla="*/ 2147483647 w 2062"/>
                  <a:gd name="T5" fmla="*/ 2147483647 h 1432"/>
                  <a:gd name="T6" fmla="*/ 2147483647 w 2062"/>
                  <a:gd name="T7" fmla="*/ 0 h 1432"/>
                  <a:gd name="T8" fmla="*/ 2147483647 w 2062"/>
                  <a:gd name="T9" fmla="*/ 887255553 h 1432"/>
                  <a:gd name="T10" fmla="*/ 2147483647 w 2062"/>
                  <a:gd name="T11" fmla="*/ 887255553 h 1432"/>
                  <a:gd name="T12" fmla="*/ 2147483647 w 2062"/>
                  <a:gd name="T13" fmla="*/ 147922636 h 1432"/>
                  <a:gd name="T14" fmla="*/ 2147483647 w 2062"/>
                  <a:gd name="T15" fmla="*/ 147922636 h 1432"/>
                  <a:gd name="T16" fmla="*/ 2147483647 w 2062"/>
                  <a:gd name="T17" fmla="*/ 2147483647 h 1432"/>
                  <a:gd name="T18" fmla="*/ 0 w 2062"/>
                  <a:gd name="T19" fmla="*/ 2147483647 h 1432"/>
                  <a:gd name="T20" fmla="*/ 147985259 w 2062"/>
                  <a:gd name="T21" fmla="*/ 2147483647 h 1432"/>
                  <a:gd name="T22" fmla="*/ 2147483647 w 2062"/>
                  <a:gd name="T23" fmla="*/ 2147483647 h 1432"/>
                  <a:gd name="T24" fmla="*/ 2147483647 w 2062"/>
                  <a:gd name="T25" fmla="*/ 2147483647 h 1432"/>
                  <a:gd name="T26" fmla="*/ 2147483647 w 2062"/>
                  <a:gd name="T27" fmla="*/ 2147483647 h 1432"/>
                  <a:gd name="T28" fmla="*/ 2147483647 w 2062"/>
                  <a:gd name="T29" fmla="*/ 2147483647 h 1432"/>
                  <a:gd name="T30" fmla="*/ 2147483647 w 2062"/>
                  <a:gd name="T31" fmla="*/ 2147483647 h 1432"/>
                  <a:gd name="T32" fmla="*/ 2147483647 w 2062"/>
                  <a:gd name="T33" fmla="*/ 2147483647 h 14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62" h="1432">
                    <a:moveTo>
                      <a:pt x="2061" y="1432"/>
                    </a:moveTo>
                    <a:lnTo>
                      <a:pt x="2059" y="549"/>
                    </a:lnTo>
                    <a:lnTo>
                      <a:pt x="2062" y="549"/>
                    </a:lnTo>
                    <a:lnTo>
                      <a:pt x="2061" y="0"/>
                    </a:lnTo>
                    <a:lnTo>
                      <a:pt x="1503" y="6"/>
                    </a:lnTo>
                    <a:lnTo>
                      <a:pt x="651" y="6"/>
                    </a:lnTo>
                    <a:lnTo>
                      <a:pt x="321" y="1"/>
                    </a:lnTo>
                    <a:lnTo>
                      <a:pt x="220" y="1"/>
                    </a:lnTo>
                    <a:lnTo>
                      <a:pt x="214" y="453"/>
                    </a:lnTo>
                    <a:lnTo>
                      <a:pt x="0" y="684"/>
                    </a:lnTo>
                    <a:lnTo>
                      <a:pt x="1" y="1350"/>
                    </a:lnTo>
                    <a:lnTo>
                      <a:pt x="760" y="1351"/>
                    </a:lnTo>
                    <a:lnTo>
                      <a:pt x="760" y="1432"/>
                    </a:lnTo>
                    <a:lnTo>
                      <a:pt x="1411" y="1431"/>
                    </a:lnTo>
                    <a:lnTo>
                      <a:pt x="1593" y="1431"/>
                    </a:lnTo>
                    <a:lnTo>
                      <a:pt x="1693" y="1432"/>
                    </a:lnTo>
                    <a:lnTo>
                      <a:pt x="2061" y="143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33">
                <a:extLst>
                  <a:ext uri="{FF2B5EF4-FFF2-40B4-BE49-F238E27FC236}">
                    <a16:creationId xmlns:a16="http://schemas.microsoft.com/office/drawing/2014/main" id="{6447B97E-6A69-AE9F-C164-6EB22B88E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843" y="1992312"/>
                <a:ext cx="560387" cy="635000"/>
              </a:xfrm>
              <a:custGeom>
                <a:avLst/>
                <a:gdLst>
                  <a:gd name="T0" fmla="*/ 2147483647 w 1059"/>
                  <a:gd name="T1" fmla="*/ 2147483647 h 1199"/>
                  <a:gd name="T2" fmla="*/ 2147483647 w 1059"/>
                  <a:gd name="T3" fmla="*/ 0 h 1199"/>
                  <a:gd name="T4" fmla="*/ 2147483647 w 1059"/>
                  <a:gd name="T5" fmla="*/ 0 h 1199"/>
                  <a:gd name="T6" fmla="*/ 2147483647 w 1059"/>
                  <a:gd name="T7" fmla="*/ 2147483647 h 1199"/>
                  <a:gd name="T8" fmla="*/ 444386891 w 1059"/>
                  <a:gd name="T9" fmla="*/ 2147483647 h 1199"/>
                  <a:gd name="T10" fmla="*/ 0 w 1059"/>
                  <a:gd name="T11" fmla="*/ 2147483647 h 1199"/>
                  <a:gd name="T12" fmla="*/ 2147483647 w 1059"/>
                  <a:gd name="T13" fmla="*/ 2147483647 h 1199"/>
                  <a:gd name="T14" fmla="*/ 2147483647 w 1059"/>
                  <a:gd name="T15" fmla="*/ 2147483647 h 1199"/>
                  <a:gd name="T16" fmla="*/ 2147483647 w 1059"/>
                  <a:gd name="T17" fmla="*/ 2147483647 h 1199"/>
                  <a:gd name="T18" fmla="*/ 2147483647 w 1059"/>
                  <a:gd name="T19" fmla="*/ 2147483647 h 1199"/>
                  <a:gd name="T20" fmla="*/ 2147483647 w 1059"/>
                  <a:gd name="T21" fmla="*/ 2147483647 h 1199"/>
                  <a:gd name="T22" fmla="*/ 2147483647 w 1059"/>
                  <a:gd name="T23" fmla="*/ 2147483647 h 1199"/>
                  <a:gd name="T24" fmla="*/ 2147483647 w 1059"/>
                  <a:gd name="T25" fmla="*/ 2147483647 h 1199"/>
                  <a:gd name="T26" fmla="*/ 2147483647 w 1059"/>
                  <a:gd name="T27" fmla="*/ 2147483647 h 119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59" h="1199">
                    <a:moveTo>
                      <a:pt x="1059" y="146"/>
                    </a:moveTo>
                    <a:lnTo>
                      <a:pt x="1058" y="0"/>
                    </a:lnTo>
                    <a:lnTo>
                      <a:pt x="695" y="0"/>
                    </a:lnTo>
                    <a:lnTo>
                      <a:pt x="372" y="483"/>
                    </a:lnTo>
                    <a:lnTo>
                      <a:pt x="3" y="642"/>
                    </a:lnTo>
                    <a:lnTo>
                      <a:pt x="0" y="1197"/>
                    </a:lnTo>
                    <a:lnTo>
                      <a:pt x="365" y="1197"/>
                    </a:lnTo>
                    <a:lnTo>
                      <a:pt x="1058" y="1199"/>
                    </a:lnTo>
                    <a:lnTo>
                      <a:pt x="1059" y="1179"/>
                    </a:lnTo>
                    <a:lnTo>
                      <a:pt x="1058" y="971"/>
                    </a:lnTo>
                    <a:lnTo>
                      <a:pt x="1059" y="834"/>
                    </a:lnTo>
                    <a:lnTo>
                      <a:pt x="1059" y="380"/>
                    </a:lnTo>
                    <a:lnTo>
                      <a:pt x="1058" y="167"/>
                    </a:lnTo>
                    <a:lnTo>
                      <a:pt x="1059" y="14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34">
                <a:extLst>
                  <a:ext uri="{FF2B5EF4-FFF2-40B4-BE49-F238E27FC236}">
                    <a16:creationId xmlns:a16="http://schemas.microsoft.com/office/drawing/2014/main" id="{12BB6775-ABDC-70F4-7025-A9C013F30E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174" y="1726078"/>
                <a:ext cx="954088" cy="847725"/>
              </a:xfrm>
              <a:custGeom>
                <a:avLst/>
                <a:gdLst>
                  <a:gd name="T0" fmla="*/ 2147483647 w 1803"/>
                  <a:gd name="T1" fmla="*/ 2147483647 h 1601"/>
                  <a:gd name="T2" fmla="*/ 2147483647 w 1803"/>
                  <a:gd name="T3" fmla="*/ 2147483647 h 1601"/>
                  <a:gd name="T4" fmla="*/ 2147483647 w 1803"/>
                  <a:gd name="T5" fmla="*/ 296909195 h 1601"/>
                  <a:gd name="T6" fmla="*/ 2147483647 w 1803"/>
                  <a:gd name="T7" fmla="*/ 0 h 1601"/>
                  <a:gd name="T8" fmla="*/ 2147483647 w 1803"/>
                  <a:gd name="T9" fmla="*/ 2147483647 h 1601"/>
                  <a:gd name="T10" fmla="*/ 2147483647 w 1803"/>
                  <a:gd name="T11" fmla="*/ 2147483647 h 1601"/>
                  <a:gd name="T12" fmla="*/ 0 w 1803"/>
                  <a:gd name="T13" fmla="*/ 2147483647 h 1601"/>
                  <a:gd name="T14" fmla="*/ 0 w 1803"/>
                  <a:gd name="T15" fmla="*/ 2147483647 h 1601"/>
                  <a:gd name="T16" fmla="*/ 2147483647 w 1803"/>
                  <a:gd name="T17" fmla="*/ 2147483647 h 1601"/>
                  <a:gd name="T18" fmla="*/ 2147483647 w 1803"/>
                  <a:gd name="T19" fmla="*/ 2147483647 h 1601"/>
                  <a:gd name="T20" fmla="*/ 2147483647 w 1803"/>
                  <a:gd name="T21" fmla="*/ 2147483647 h 1601"/>
                  <a:gd name="T22" fmla="*/ 2147483647 w 1803"/>
                  <a:gd name="T23" fmla="*/ 2147483647 h 1601"/>
                  <a:gd name="T24" fmla="*/ 2147483647 w 1803"/>
                  <a:gd name="T25" fmla="*/ 2147483647 h 1601"/>
                  <a:gd name="T26" fmla="*/ 2147483647 w 1803"/>
                  <a:gd name="T27" fmla="*/ 2147483647 h 1601"/>
                  <a:gd name="T28" fmla="*/ 2147483647 w 1803"/>
                  <a:gd name="T29" fmla="*/ 2147483647 h 1601"/>
                  <a:gd name="T30" fmla="*/ 2147483647 w 1803"/>
                  <a:gd name="T31" fmla="*/ 2147483647 h 160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03" h="1601">
                    <a:moveTo>
                      <a:pt x="1801" y="482"/>
                    </a:moveTo>
                    <a:lnTo>
                      <a:pt x="1803" y="137"/>
                    </a:lnTo>
                    <a:lnTo>
                      <a:pt x="1803" y="2"/>
                    </a:lnTo>
                    <a:lnTo>
                      <a:pt x="33" y="0"/>
                    </a:lnTo>
                    <a:lnTo>
                      <a:pt x="33" y="321"/>
                    </a:lnTo>
                    <a:lnTo>
                      <a:pt x="33" y="1088"/>
                    </a:lnTo>
                    <a:lnTo>
                      <a:pt x="0" y="1319"/>
                    </a:lnTo>
                    <a:lnTo>
                      <a:pt x="0" y="1599"/>
                    </a:lnTo>
                    <a:lnTo>
                      <a:pt x="94" y="1601"/>
                    </a:lnTo>
                    <a:lnTo>
                      <a:pt x="474" y="1599"/>
                    </a:lnTo>
                    <a:lnTo>
                      <a:pt x="639" y="1599"/>
                    </a:lnTo>
                    <a:lnTo>
                      <a:pt x="639" y="1128"/>
                    </a:lnTo>
                    <a:lnTo>
                      <a:pt x="1317" y="1125"/>
                    </a:lnTo>
                    <a:lnTo>
                      <a:pt x="1795" y="804"/>
                    </a:lnTo>
                    <a:lnTo>
                      <a:pt x="1795" y="482"/>
                    </a:lnTo>
                    <a:lnTo>
                      <a:pt x="1801" y="482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35">
                <a:extLst>
                  <a:ext uri="{FF2B5EF4-FFF2-40B4-BE49-F238E27FC236}">
                    <a16:creationId xmlns:a16="http://schemas.microsoft.com/office/drawing/2014/main" id="{CFE33713-A2F7-320F-7E03-77500B775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056" y="758824"/>
                <a:ext cx="852487" cy="806450"/>
              </a:xfrm>
              <a:custGeom>
                <a:avLst/>
                <a:gdLst>
                  <a:gd name="T0" fmla="*/ 2147483647 w 1611"/>
                  <a:gd name="T1" fmla="*/ 2147483647 h 1525"/>
                  <a:gd name="T2" fmla="*/ 2147483647 w 1611"/>
                  <a:gd name="T3" fmla="*/ 2147483647 h 1525"/>
                  <a:gd name="T4" fmla="*/ 2147483647 w 1611"/>
                  <a:gd name="T5" fmla="*/ 2147483647 h 1525"/>
                  <a:gd name="T6" fmla="*/ 2147483647 w 1611"/>
                  <a:gd name="T7" fmla="*/ 147935188 h 1525"/>
                  <a:gd name="T8" fmla="*/ 2147483647 w 1611"/>
                  <a:gd name="T9" fmla="*/ 147935188 h 1525"/>
                  <a:gd name="T10" fmla="*/ 2147483647 w 1611"/>
                  <a:gd name="T11" fmla="*/ 0 h 1525"/>
                  <a:gd name="T12" fmla="*/ 0 w 1611"/>
                  <a:gd name="T13" fmla="*/ 0 h 1525"/>
                  <a:gd name="T14" fmla="*/ 2147483647 w 1611"/>
                  <a:gd name="T15" fmla="*/ 2147483647 h 1525"/>
                  <a:gd name="T16" fmla="*/ 2147483647 w 1611"/>
                  <a:gd name="T17" fmla="*/ 2147483647 h 1525"/>
                  <a:gd name="T18" fmla="*/ 2147483647 w 1611"/>
                  <a:gd name="T19" fmla="*/ 2147483647 h 1525"/>
                  <a:gd name="T20" fmla="*/ 2147483647 w 1611"/>
                  <a:gd name="T21" fmla="*/ 2147483647 h 1525"/>
                  <a:gd name="T22" fmla="*/ 2147483647 w 1611"/>
                  <a:gd name="T23" fmla="*/ 2147483647 h 1525"/>
                  <a:gd name="T24" fmla="*/ 2147483647 w 1611"/>
                  <a:gd name="T25" fmla="*/ 2147483647 h 1525"/>
                  <a:gd name="T26" fmla="*/ 2147483647 w 1611"/>
                  <a:gd name="T27" fmla="*/ 2147483647 h 1525"/>
                  <a:gd name="T28" fmla="*/ 2147483647 w 1611"/>
                  <a:gd name="T29" fmla="*/ 2147483647 h 1525"/>
                  <a:gd name="T30" fmla="*/ 2147483647 w 1611"/>
                  <a:gd name="T31" fmla="*/ 2147483647 h 15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11" h="1525">
                    <a:moveTo>
                      <a:pt x="1611" y="880"/>
                    </a:moveTo>
                    <a:lnTo>
                      <a:pt x="1610" y="243"/>
                    </a:lnTo>
                    <a:lnTo>
                      <a:pt x="974" y="244"/>
                    </a:lnTo>
                    <a:lnTo>
                      <a:pt x="650" y="1"/>
                    </a:lnTo>
                    <a:lnTo>
                      <a:pt x="282" y="1"/>
                    </a:lnTo>
                    <a:lnTo>
                      <a:pt x="182" y="0"/>
                    </a:lnTo>
                    <a:lnTo>
                      <a:pt x="0" y="0"/>
                    </a:lnTo>
                    <a:lnTo>
                      <a:pt x="147" y="402"/>
                    </a:lnTo>
                    <a:lnTo>
                      <a:pt x="90" y="631"/>
                    </a:lnTo>
                    <a:lnTo>
                      <a:pt x="102" y="807"/>
                    </a:lnTo>
                    <a:lnTo>
                      <a:pt x="662" y="786"/>
                    </a:lnTo>
                    <a:lnTo>
                      <a:pt x="1080" y="1465"/>
                    </a:lnTo>
                    <a:lnTo>
                      <a:pt x="1214" y="1525"/>
                    </a:lnTo>
                    <a:lnTo>
                      <a:pt x="1589" y="1524"/>
                    </a:lnTo>
                    <a:lnTo>
                      <a:pt x="1604" y="1509"/>
                    </a:lnTo>
                    <a:lnTo>
                      <a:pt x="1611" y="88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36">
                <a:extLst>
                  <a:ext uri="{FF2B5EF4-FFF2-40B4-BE49-F238E27FC236}">
                    <a16:creationId xmlns:a16="http://schemas.microsoft.com/office/drawing/2014/main" id="{718BC2DD-8C63-B6B0-37F4-AB7B8C305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350" y="719137"/>
                <a:ext cx="1109662" cy="477838"/>
              </a:xfrm>
              <a:custGeom>
                <a:avLst/>
                <a:gdLst>
                  <a:gd name="T0" fmla="*/ 2147483647 w 2097"/>
                  <a:gd name="T1" fmla="*/ 2147483647 h 903"/>
                  <a:gd name="T2" fmla="*/ 2147483647 w 2097"/>
                  <a:gd name="T3" fmla="*/ 2147483647 h 903"/>
                  <a:gd name="T4" fmla="*/ 2147483647 w 2097"/>
                  <a:gd name="T5" fmla="*/ 2147483647 h 903"/>
                  <a:gd name="T6" fmla="*/ 2147483647 w 2097"/>
                  <a:gd name="T7" fmla="*/ 2147483647 h 903"/>
                  <a:gd name="T8" fmla="*/ 2147483647 w 2097"/>
                  <a:gd name="T9" fmla="*/ 2147483647 h 903"/>
                  <a:gd name="T10" fmla="*/ 2147483647 w 2097"/>
                  <a:gd name="T11" fmla="*/ 2147483647 h 903"/>
                  <a:gd name="T12" fmla="*/ 0 w 2097"/>
                  <a:gd name="T13" fmla="*/ 2147483647 h 903"/>
                  <a:gd name="T14" fmla="*/ 0 w 2097"/>
                  <a:gd name="T15" fmla="*/ 2147483647 h 903"/>
                  <a:gd name="T16" fmla="*/ 296258058 w 2097"/>
                  <a:gd name="T17" fmla="*/ 2147483647 h 903"/>
                  <a:gd name="T18" fmla="*/ 740925074 w 2097"/>
                  <a:gd name="T19" fmla="*/ 2147483647 h 903"/>
                  <a:gd name="T20" fmla="*/ 2147483647 w 2097"/>
                  <a:gd name="T21" fmla="*/ 2147483647 h 903"/>
                  <a:gd name="T22" fmla="*/ 2147483647 w 2097"/>
                  <a:gd name="T23" fmla="*/ 2147483647 h 903"/>
                  <a:gd name="T24" fmla="*/ 2147483647 w 2097"/>
                  <a:gd name="T25" fmla="*/ 2147483647 h 903"/>
                  <a:gd name="T26" fmla="*/ 2147483647 w 2097"/>
                  <a:gd name="T27" fmla="*/ 2147483647 h 903"/>
                  <a:gd name="T28" fmla="*/ 2147483647 w 2097"/>
                  <a:gd name="T29" fmla="*/ 2147483647 h 903"/>
                  <a:gd name="T30" fmla="*/ 2147483647 w 2097"/>
                  <a:gd name="T31" fmla="*/ 0 h 903"/>
                  <a:gd name="T32" fmla="*/ 2147483647 w 2097"/>
                  <a:gd name="T33" fmla="*/ 148129251 h 903"/>
                  <a:gd name="T34" fmla="*/ 2147483647 w 2097"/>
                  <a:gd name="T35" fmla="*/ 2147483647 h 903"/>
                  <a:gd name="T36" fmla="*/ 2147483647 w 2097"/>
                  <a:gd name="T37" fmla="*/ 2147483647 h 9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7" h="903">
                    <a:moveTo>
                      <a:pt x="1950" y="81"/>
                    </a:moveTo>
                    <a:lnTo>
                      <a:pt x="2097" y="483"/>
                    </a:lnTo>
                    <a:lnTo>
                      <a:pt x="2040" y="712"/>
                    </a:lnTo>
                    <a:lnTo>
                      <a:pt x="2052" y="888"/>
                    </a:lnTo>
                    <a:lnTo>
                      <a:pt x="1094" y="903"/>
                    </a:lnTo>
                    <a:lnTo>
                      <a:pt x="566" y="720"/>
                    </a:lnTo>
                    <a:lnTo>
                      <a:pt x="0" y="721"/>
                    </a:lnTo>
                    <a:lnTo>
                      <a:pt x="0" y="712"/>
                    </a:lnTo>
                    <a:lnTo>
                      <a:pt x="2" y="684"/>
                    </a:lnTo>
                    <a:lnTo>
                      <a:pt x="5" y="522"/>
                    </a:lnTo>
                    <a:lnTo>
                      <a:pt x="144" y="523"/>
                    </a:lnTo>
                    <a:lnTo>
                      <a:pt x="287" y="483"/>
                    </a:lnTo>
                    <a:lnTo>
                      <a:pt x="288" y="459"/>
                    </a:lnTo>
                    <a:lnTo>
                      <a:pt x="335" y="427"/>
                    </a:lnTo>
                    <a:lnTo>
                      <a:pt x="449" y="253"/>
                    </a:lnTo>
                    <a:lnTo>
                      <a:pt x="540" y="0"/>
                    </a:lnTo>
                    <a:lnTo>
                      <a:pt x="1299" y="1"/>
                    </a:lnTo>
                    <a:lnTo>
                      <a:pt x="1299" y="82"/>
                    </a:lnTo>
                    <a:lnTo>
                      <a:pt x="1950" y="81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Freeform 37">
                <a:extLst>
                  <a:ext uri="{FF2B5EF4-FFF2-40B4-BE49-F238E27FC236}">
                    <a16:creationId xmlns:a16="http://schemas.microsoft.com/office/drawing/2014/main" id="{A77BADBA-0321-88AC-904C-738EE3990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265" y="1086134"/>
                <a:ext cx="1674812" cy="806453"/>
              </a:xfrm>
              <a:custGeom>
                <a:avLst/>
                <a:gdLst>
                  <a:gd name="T0" fmla="*/ 2147483647 w 3164"/>
                  <a:gd name="T1" fmla="*/ 2147483647 h 1525"/>
                  <a:gd name="T2" fmla="*/ 2147483647 w 3164"/>
                  <a:gd name="T3" fmla="*/ 2147483647 h 1525"/>
                  <a:gd name="T4" fmla="*/ 2147483647 w 3164"/>
                  <a:gd name="T5" fmla="*/ 2147483647 h 1525"/>
                  <a:gd name="T6" fmla="*/ 2147483647 w 3164"/>
                  <a:gd name="T7" fmla="*/ 0 h 1525"/>
                  <a:gd name="T8" fmla="*/ 0 w 3164"/>
                  <a:gd name="T9" fmla="*/ 147935188 h 1525"/>
                  <a:gd name="T10" fmla="*/ 889896852 w 3164"/>
                  <a:gd name="T11" fmla="*/ 2147483647 h 1525"/>
                  <a:gd name="T12" fmla="*/ 741673873 w 3164"/>
                  <a:gd name="T13" fmla="*/ 2147483647 h 1525"/>
                  <a:gd name="T14" fmla="*/ 1334845279 w 3164"/>
                  <a:gd name="T15" fmla="*/ 2147483647 h 1525"/>
                  <a:gd name="T16" fmla="*/ 2147483647 w 3164"/>
                  <a:gd name="T17" fmla="*/ 2147483647 h 1525"/>
                  <a:gd name="T18" fmla="*/ 2147483647 w 3164"/>
                  <a:gd name="T19" fmla="*/ 2147483647 h 1525"/>
                  <a:gd name="T20" fmla="*/ 2147483647 w 3164"/>
                  <a:gd name="T21" fmla="*/ 2147483647 h 1525"/>
                  <a:gd name="T22" fmla="*/ 2147483647 w 3164"/>
                  <a:gd name="T23" fmla="*/ 2147483647 h 1525"/>
                  <a:gd name="T24" fmla="*/ 2147483647 w 3164"/>
                  <a:gd name="T25" fmla="*/ 2147483647 h 1525"/>
                  <a:gd name="T26" fmla="*/ 2147483647 w 3164"/>
                  <a:gd name="T27" fmla="*/ 2147483647 h 1525"/>
                  <a:gd name="T28" fmla="*/ 2147483647 w 3164"/>
                  <a:gd name="T29" fmla="*/ 2147483647 h 1525"/>
                  <a:gd name="T30" fmla="*/ 2147483647 w 3164"/>
                  <a:gd name="T31" fmla="*/ 2147483647 h 1525"/>
                  <a:gd name="T32" fmla="*/ 2147483647 w 3164"/>
                  <a:gd name="T33" fmla="*/ 2147483647 h 1525"/>
                  <a:gd name="T34" fmla="*/ 2147483647 w 3164"/>
                  <a:gd name="T35" fmla="*/ 2147483647 h 1525"/>
                  <a:gd name="T36" fmla="*/ 2147483647 w 3164"/>
                  <a:gd name="T37" fmla="*/ 2147483647 h 15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64" h="1525">
                    <a:moveTo>
                      <a:pt x="2612" y="147"/>
                    </a:moveTo>
                    <a:lnTo>
                      <a:pt x="2052" y="168"/>
                    </a:lnTo>
                    <a:lnTo>
                      <a:pt x="1094" y="183"/>
                    </a:lnTo>
                    <a:lnTo>
                      <a:pt x="566" y="0"/>
                    </a:lnTo>
                    <a:lnTo>
                      <a:pt x="0" y="1"/>
                    </a:lnTo>
                    <a:lnTo>
                      <a:pt x="6" y="400"/>
                    </a:lnTo>
                    <a:lnTo>
                      <a:pt x="5" y="1042"/>
                    </a:lnTo>
                    <a:lnTo>
                      <a:pt x="9" y="1525"/>
                    </a:lnTo>
                    <a:lnTo>
                      <a:pt x="144" y="1525"/>
                    </a:lnTo>
                    <a:lnTo>
                      <a:pt x="524" y="1525"/>
                    </a:lnTo>
                    <a:lnTo>
                      <a:pt x="653" y="1525"/>
                    </a:lnTo>
                    <a:lnTo>
                      <a:pt x="653" y="1204"/>
                    </a:lnTo>
                    <a:lnTo>
                      <a:pt x="2423" y="1206"/>
                    </a:lnTo>
                    <a:lnTo>
                      <a:pt x="2423" y="1341"/>
                    </a:lnTo>
                    <a:lnTo>
                      <a:pt x="2828" y="1116"/>
                    </a:lnTo>
                    <a:lnTo>
                      <a:pt x="3162" y="1159"/>
                    </a:lnTo>
                    <a:lnTo>
                      <a:pt x="3164" y="886"/>
                    </a:lnTo>
                    <a:lnTo>
                      <a:pt x="3030" y="826"/>
                    </a:lnTo>
                    <a:lnTo>
                      <a:pt x="2612" y="147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E15209D7-BE13-61E4-9337-7EE52B9DE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8194" y="913508"/>
                <a:ext cx="45039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Harding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63724AE1-C793-39BB-50A6-3B1AE477C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09" y="1132957"/>
                <a:ext cx="63380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McKinley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$202,500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F8A92D6-C7CD-11DF-A3F7-32B4C5578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49" y="3831786"/>
                <a:ext cx="579607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Grant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$271,000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803B2BE7-3C29-EDED-5297-9C1F533EE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314" y="5061220"/>
                <a:ext cx="52293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Hidalgo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$67,000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0AC6D0FF-A771-C052-2182-87CE1539E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0377" y="4043015"/>
                <a:ext cx="55562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Otero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$220,000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48D0808-84E6-7AA5-2C31-C090281FB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0040" y="2743848"/>
                <a:ext cx="59903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Roosevelt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$160,000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2B37471F-647B-7BE0-FCE8-E32731339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7927" y="3280215"/>
                <a:ext cx="53105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Chaves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$201,450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74213D4C-CF02-6E4F-8E6F-405184BCE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008" y="1849335"/>
                <a:ext cx="64051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Guadalupe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$167,000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4B854E1B-EF09-30F7-401A-C34DEA5AE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994" y="2249471"/>
                <a:ext cx="51169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Curry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$218,000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BFB210F4-8A6B-584B-195D-186681196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398" y="1742921"/>
                <a:ext cx="560387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Quay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$130,000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CA70EC53-8ED8-A72D-62FA-F3A26B3D3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0118" y="1716746"/>
                <a:ext cx="577504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Bernalillo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$310,000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ADDE1E40-DB54-85F9-592D-E466D4D2AB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327" y="2821214"/>
                <a:ext cx="52711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Catron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$270,000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85D78F1B-FB46-78FB-7061-9CEBA029A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910" y="1798622"/>
                <a:ext cx="54264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Cibola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$100,048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5EF55454-5A5F-0CB5-DDD5-ABC6FEC41D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8957" y="220055"/>
                <a:ext cx="55947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Colfax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$448,750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4458D96D-381F-37DF-56BB-E54633E21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874" y="2394759"/>
                <a:ext cx="470806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 Baca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$80,000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04A8878A-0386-B5D8-394C-3320BF42F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6720" y="4264005"/>
                <a:ext cx="60265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Dona Ana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$295,000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A2669ABA-D1AE-4A3A-2F00-248A594AF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9606" y="4225401"/>
                <a:ext cx="522410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Eddy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$246,000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A6DCF5A9-2C3E-C525-6BB7-F833C5F32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0204" y="3782867"/>
                <a:ext cx="553941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$180,000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5589BE35-B311-28B1-465E-2E1478EC7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2988" y="2946114"/>
                <a:ext cx="534571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Lincoln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$355,000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3E9D6E3-5457-6293-BDFE-B32A7A305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345" y="663338"/>
                <a:ext cx="489101" cy="296129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Los Alamos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$500,000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FCB3821A-030E-35E9-2DD1-CAB47A564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055" y="4492840"/>
                <a:ext cx="57515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Luna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$159,000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BB13D035-9950-67FB-B7A1-03A79F5EB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069" y="770879"/>
                <a:ext cx="503421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$65,000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56E27610-A8DB-2BFF-82EC-90C5D355A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281" y="232645"/>
                <a:ext cx="644981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Rio Arriba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$165,050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C6A3C5C8-324B-1305-D83E-D26CAFBB5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121" y="300636"/>
                <a:ext cx="599790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Juan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$244,500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AC45D735-9209-56AA-D625-7E04A46E3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3688" y="1290744"/>
                <a:ext cx="654064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Miguel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$192,750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F39AB692-025C-00AD-33D3-8001C4A9D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9769" y="1183332"/>
                <a:ext cx="52954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Sandoval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$340,000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F805112C-0409-D331-4A74-27867F803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414" y="1250302"/>
                <a:ext cx="535977" cy="358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Santa Fe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$500,000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0A809A9C-C90B-A4B2-8616-C2E32C586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1479" y="3549502"/>
                <a:ext cx="535760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Sierra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$177,500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7C56972A-2C81-538C-69A7-DB81F1B95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3623" y="2749737"/>
                <a:ext cx="589441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Socorro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$170,000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A6E3860B-B4C1-3D0C-B3E2-EDFF276F7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0804" y="217737"/>
                <a:ext cx="527446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Taos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$450,000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3A3F3668-2033-900D-CF6A-515A2A516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1368" y="2117737"/>
                <a:ext cx="575532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Torrance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$340,000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1D9373DF-959C-336A-3C9D-03263403E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0362" y="226394"/>
                <a:ext cx="528202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Union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$99,750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FB04657D-C58C-E964-B738-8052C06B9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3659" y="2023987"/>
                <a:ext cx="517898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Valencia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$260,000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661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First-time Homebuyers - Affordability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9045" y="1669376"/>
            <a:ext cx="7005226" cy="4805605"/>
          </a:xfrm>
        </p:spPr>
        <p:txBody>
          <a:bodyPr>
            <a:normAutofit lnSpcReduction="10000"/>
          </a:bodyPr>
          <a:lstStyle/>
          <a:p>
            <a:pPr marL="285750" marR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Figure shows the percentage of renter households in each county that can afford the median home price</a:t>
            </a:r>
          </a:p>
          <a:p>
            <a:pPr marL="285750" marR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Homeownership affordability has dramatically declined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over the last year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due to 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more than doubling of interest rates for mortgages in the past year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home prices remaining relatively high in NM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Acute problem across the entire state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1912" y="5807783"/>
            <a:ext cx="799939" cy="66719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699B7DB-5896-A75C-611E-A3A55E4D2CCA}"/>
              </a:ext>
            </a:extLst>
          </p:cNvPr>
          <p:cNvGrpSpPr/>
          <p:nvPr/>
        </p:nvGrpSpPr>
        <p:grpSpPr>
          <a:xfrm>
            <a:off x="121884" y="1648737"/>
            <a:ext cx="4937134" cy="4792977"/>
            <a:chOff x="-1" y="1"/>
            <a:chExt cx="5888359" cy="572452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002F349-F860-2604-FE2E-AA72FBF246BE}"/>
                </a:ext>
              </a:extLst>
            </p:cNvPr>
            <p:cNvGrpSpPr/>
            <p:nvPr/>
          </p:nvGrpSpPr>
          <p:grpSpPr bwMode="auto">
            <a:xfrm>
              <a:off x="-1" y="1"/>
              <a:ext cx="5888359" cy="5724521"/>
              <a:chOff x="1587" y="0"/>
              <a:chExt cx="4830981" cy="5500001"/>
            </a:xfrm>
          </p:grpSpPr>
          <p:sp>
            <p:nvSpPr>
              <p:cNvPr id="15" name="Freeform 4">
                <a:extLst>
                  <a:ext uri="{FF2B5EF4-FFF2-40B4-BE49-F238E27FC236}">
                    <a16:creationId xmlns:a16="http://schemas.microsoft.com/office/drawing/2014/main" id="{CBBC0C53-6A0B-EB67-E024-9830BD454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137" y="1977977"/>
                <a:ext cx="638175" cy="508000"/>
              </a:xfrm>
              <a:custGeom>
                <a:avLst/>
                <a:gdLst>
                  <a:gd name="T0" fmla="*/ 2147483647 w 1205"/>
                  <a:gd name="T1" fmla="*/ 2147483647 h 960"/>
                  <a:gd name="T2" fmla="*/ 2147483647 w 1205"/>
                  <a:gd name="T3" fmla="*/ 2147483647 h 960"/>
                  <a:gd name="T4" fmla="*/ 2147483647 w 1205"/>
                  <a:gd name="T5" fmla="*/ 2147483647 h 960"/>
                  <a:gd name="T6" fmla="*/ 2147483647 w 1205"/>
                  <a:gd name="T7" fmla="*/ 2147483647 h 960"/>
                  <a:gd name="T8" fmla="*/ 2147483647 w 1205"/>
                  <a:gd name="T9" fmla="*/ 2147483647 h 960"/>
                  <a:gd name="T10" fmla="*/ 2147483647 w 1205"/>
                  <a:gd name="T11" fmla="*/ 2147483647 h 960"/>
                  <a:gd name="T12" fmla="*/ 2147483647 w 1205"/>
                  <a:gd name="T13" fmla="*/ 444667746 h 960"/>
                  <a:gd name="T14" fmla="*/ 445686591 w 1205"/>
                  <a:gd name="T15" fmla="*/ 0 h 960"/>
                  <a:gd name="T16" fmla="*/ 0 w 1205"/>
                  <a:gd name="T17" fmla="*/ 2147483647 h 960"/>
                  <a:gd name="T18" fmla="*/ 2147483647 w 1205"/>
                  <a:gd name="T19" fmla="*/ 2147483647 h 960"/>
                  <a:gd name="T20" fmla="*/ 2147483647 w 1205"/>
                  <a:gd name="T21" fmla="*/ 2147483647 h 960"/>
                  <a:gd name="T22" fmla="*/ 2147483647 w 1205"/>
                  <a:gd name="T23" fmla="*/ 2147483647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05" h="960">
                    <a:moveTo>
                      <a:pt x="1196" y="954"/>
                    </a:moveTo>
                    <a:lnTo>
                      <a:pt x="1116" y="806"/>
                    </a:lnTo>
                    <a:lnTo>
                      <a:pt x="1125" y="164"/>
                    </a:lnTo>
                    <a:lnTo>
                      <a:pt x="1205" y="162"/>
                    </a:lnTo>
                    <a:lnTo>
                      <a:pt x="788" y="96"/>
                    </a:lnTo>
                    <a:lnTo>
                      <a:pt x="275" y="164"/>
                    </a:lnTo>
                    <a:lnTo>
                      <a:pt x="210" y="3"/>
                    </a:lnTo>
                    <a:lnTo>
                      <a:pt x="3" y="0"/>
                    </a:lnTo>
                    <a:lnTo>
                      <a:pt x="0" y="701"/>
                    </a:lnTo>
                    <a:lnTo>
                      <a:pt x="501" y="698"/>
                    </a:lnTo>
                    <a:lnTo>
                      <a:pt x="1137" y="960"/>
                    </a:lnTo>
                    <a:lnTo>
                      <a:pt x="1196" y="954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8FA978BD-FC0B-751F-A3AC-63A09FA27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487" y="1733550"/>
                <a:ext cx="841375" cy="341312"/>
              </a:xfrm>
              <a:custGeom>
                <a:avLst/>
                <a:gdLst>
                  <a:gd name="T0" fmla="*/ 2147483647 w 1590"/>
                  <a:gd name="T1" fmla="*/ 2147483647 h 644"/>
                  <a:gd name="T2" fmla="*/ 2147483647 w 1590"/>
                  <a:gd name="T3" fmla="*/ 2147483647 h 644"/>
                  <a:gd name="T4" fmla="*/ 2147483647 w 1590"/>
                  <a:gd name="T5" fmla="*/ 2147483647 h 644"/>
                  <a:gd name="T6" fmla="*/ 2147483647 w 1590"/>
                  <a:gd name="T7" fmla="*/ 2147483647 h 644"/>
                  <a:gd name="T8" fmla="*/ 2147483647 w 1590"/>
                  <a:gd name="T9" fmla="*/ 2147483647 h 644"/>
                  <a:gd name="T10" fmla="*/ 2147483647 w 1590"/>
                  <a:gd name="T11" fmla="*/ 2147483647 h 644"/>
                  <a:gd name="T12" fmla="*/ 2147483647 w 1590"/>
                  <a:gd name="T13" fmla="*/ 2147483647 h 644"/>
                  <a:gd name="T14" fmla="*/ 2147483647 w 1590"/>
                  <a:gd name="T15" fmla="*/ 2147483647 h 644"/>
                  <a:gd name="T16" fmla="*/ 2147483647 w 1590"/>
                  <a:gd name="T17" fmla="*/ 2147483647 h 644"/>
                  <a:gd name="T18" fmla="*/ 0 w 1590"/>
                  <a:gd name="T19" fmla="*/ 0 h 644"/>
                  <a:gd name="T20" fmla="*/ 2147483647 w 1590"/>
                  <a:gd name="T21" fmla="*/ 446609932 h 644"/>
                  <a:gd name="T22" fmla="*/ 2147483647 w 1590"/>
                  <a:gd name="T23" fmla="*/ 744350063 h 644"/>
                  <a:gd name="T24" fmla="*/ 2147483647 w 1590"/>
                  <a:gd name="T25" fmla="*/ 1339830326 h 644"/>
                  <a:gd name="T26" fmla="*/ 2147483647 w 1590"/>
                  <a:gd name="T27" fmla="*/ 2147483647 h 644"/>
                  <a:gd name="T28" fmla="*/ 2147483647 w 1590"/>
                  <a:gd name="T29" fmla="*/ 2147483647 h 644"/>
                  <a:gd name="T30" fmla="*/ 2147483647 w 1590"/>
                  <a:gd name="T31" fmla="*/ 2147483647 h 6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90" h="644">
                    <a:moveTo>
                      <a:pt x="1446" y="330"/>
                    </a:moveTo>
                    <a:lnTo>
                      <a:pt x="1448" y="489"/>
                    </a:lnTo>
                    <a:lnTo>
                      <a:pt x="1590" y="644"/>
                    </a:lnTo>
                    <a:lnTo>
                      <a:pt x="1193" y="642"/>
                    </a:lnTo>
                    <a:lnTo>
                      <a:pt x="776" y="576"/>
                    </a:lnTo>
                    <a:lnTo>
                      <a:pt x="263" y="644"/>
                    </a:lnTo>
                    <a:lnTo>
                      <a:pt x="198" y="483"/>
                    </a:lnTo>
                    <a:lnTo>
                      <a:pt x="167" y="404"/>
                    </a:lnTo>
                    <a:lnTo>
                      <a:pt x="72" y="174"/>
                    </a:lnTo>
                    <a:lnTo>
                      <a:pt x="0" y="0"/>
                    </a:lnTo>
                    <a:lnTo>
                      <a:pt x="578" y="3"/>
                    </a:lnTo>
                    <a:lnTo>
                      <a:pt x="1322" y="5"/>
                    </a:lnTo>
                    <a:lnTo>
                      <a:pt x="1445" y="9"/>
                    </a:lnTo>
                    <a:lnTo>
                      <a:pt x="1446" y="47"/>
                    </a:lnTo>
                    <a:lnTo>
                      <a:pt x="1446" y="174"/>
                    </a:lnTo>
                    <a:lnTo>
                      <a:pt x="1446" y="33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EB69EFF4-002B-932D-A584-498BB6157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1598565"/>
                <a:ext cx="1589087" cy="750888"/>
              </a:xfrm>
              <a:custGeom>
                <a:avLst/>
                <a:gdLst>
                  <a:gd name="T0" fmla="*/ 2147483647 w 3004"/>
                  <a:gd name="T1" fmla="*/ 2147483647 h 1418"/>
                  <a:gd name="T2" fmla="*/ 2147483647 w 3004"/>
                  <a:gd name="T3" fmla="*/ 2147483647 h 1418"/>
                  <a:gd name="T4" fmla="*/ 2147483647 w 3004"/>
                  <a:gd name="T5" fmla="*/ 2147483647 h 1418"/>
                  <a:gd name="T6" fmla="*/ 2147483647 w 3004"/>
                  <a:gd name="T7" fmla="*/ 2147483647 h 1418"/>
                  <a:gd name="T8" fmla="*/ 2147483647 w 3004"/>
                  <a:gd name="T9" fmla="*/ 2147483647 h 1418"/>
                  <a:gd name="T10" fmla="*/ 2147483647 w 3004"/>
                  <a:gd name="T11" fmla="*/ 0 h 1418"/>
                  <a:gd name="T12" fmla="*/ 2147483647 w 3004"/>
                  <a:gd name="T13" fmla="*/ 2147483647 h 1418"/>
                  <a:gd name="T14" fmla="*/ 2147483647 w 3004"/>
                  <a:gd name="T15" fmla="*/ 2147483647 h 1418"/>
                  <a:gd name="T16" fmla="*/ 0 w 3004"/>
                  <a:gd name="T17" fmla="*/ 2147483647 h 1418"/>
                  <a:gd name="T18" fmla="*/ 148030543 w 3004"/>
                  <a:gd name="T19" fmla="*/ 2147483647 h 1418"/>
                  <a:gd name="T20" fmla="*/ 148030543 w 3004"/>
                  <a:gd name="T21" fmla="*/ 2147483647 h 1418"/>
                  <a:gd name="T22" fmla="*/ 0 w 3004"/>
                  <a:gd name="T23" fmla="*/ 2147483647 h 1418"/>
                  <a:gd name="T24" fmla="*/ 2147483647 w 3004"/>
                  <a:gd name="T25" fmla="*/ 2147483647 h 1418"/>
                  <a:gd name="T26" fmla="*/ 2147483647 w 3004"/>
                  <a:gd name="T27" fmla="*/ 2147483647 h 1418"/>
                  <a:gd name="T28" fmla="*/ 2147483647 w 3004"/>
                  <a:gd name="T29" fmla="*/ 2147483647 h 1418"/>
                  <a:gd name="T30" fmla="*/ 2147483647 w 3004"/>
                  <a:gd name="T31" fmla="*/ 2147483647 h 1418"/>
                  <a:gd name="T32" fmla="*/ 2147483647 w 3004"/>
                  <a:gd name="T33" fmla="*/ 2147483647 h 1418"/>
                  <a:gd name="T34" fmla="*/ 2147483647 w 3004"/>
                  <a:gd name="T35" fmla="*/ 2147483647 h 1418"/>
                  <a:gd name="T36" fmla="*/ 2147483647 w 3004"/>
                  <a:gd name="T37" fmla="*/ 2147483647 h 1418"/>
                  <a:gd name="T38" fmla="*/ 2147483647 w 3004"/>
                  <a:gd name="T39" fmla="*/ 2147483647 h 1418"/>
                  <a:gd name="T40" fmla="*/ 2147483647 w 3004"/>
                  <a:gd name="T41" fmla="*/ 2147483647 h 1418"/>
                  <a:gd name="T42" fmla="*/ 2147483647 w 3004"/>
                  <a:gd name="T43" fmla="*/ 2147483647 h 14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004" h="1418">
                    <a:moveTo>
                      <a:pt x="2878" y="411"/>
                    </a:moveTo>
                    <a:lnTo>
                      <a:pt x="2806" y="237"/>
                    </a:lnTo>
                    <a:lnTo>
                      <a:pt x="2784" y="182"/>
                    </a:lnTo>
                    <a:lnTo>
                      <a:pt x="2742" y="75"/>
                    </a:lnTo>
                    <a:lnTo>
                      <a:pt x="2641" y="74"/>
                    </a:lnTo>
                    <a:lnTo>
                      <a:pt x="1992" y="0"/>
                    </a:lnTo>
                    <a:lnTo>
                      <a:pt x="876" y="77"/>
                    </a:lnTo>
                    <a:lnTo>
                      <a:pt x="876" y="716"/>
                    </a:lnTo>
                    <a:lnTo>
                      <a:pt x="0" y="716"/>
                    </a:lnTo>
                    <a:lnTo>
                      <a:pt x="1" y="1038"/>
                    </a:lnTo>
                    <a:lnTo>
                      <a:pt x="1" y="1067"/>
                    </a:lnTo>
                    <a:lnTo>
                      <a:pt x="0" y="1415"/>
                    </a:lnTo>
                    <a:lnTo>
                      <a:pt x="1053" y="1415"/>
                    </a:lnTo>
                    <a:lnTo>
                      <a:pt x="1639" y="1415"/>
                    </a:lnTo>
                    <a:lnTo>
                      <a:pt x="2005" y="1418"/>
                    </a:lnTo>
                    <a:lnTo>
                      <a:pt x="2269" y="1416"/>
                    </a:lnTo>
                    <a:lnTo>
                      <a:pt x="2296" y="1413"/>
                    </a:lnTo>
                    <a:lnTo>
                      <a:pt x="2794" y="1418"/>
                    </a:lnTo>
                    <a:lnTo>
                      <a:pt x="2797" y="717"/>
                    </a:lnTo>
                    <a:lnTo>
                      <a:pt x="3004" y="720"/>
                    </a:lnTo>
                    <a:lnTo>
                      <a:pt x="2973" y="641"/>
                    </a:lnTo>
                    <a:lnTo>
                      <a:pt x="2878" y="411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0489A5B6-8EDD-4668-3743-A6194C534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0" y="957069"/>
                <a:ext cx="1397000" cy="1016000"/>
              </a:xfrm>
              <a:custGeom>
                <a:avLst/>
                <a:gdLst>
                  <a:gd name="T0" fmla="*/ 2147483647 w 2641"/>
                  <a:gd name="T1" fmla="*/ 889055033 h 1920"/>
                  <a:gd name="T2" fmla="*/ 2147483647 w 2641"/>
                  <a:gd name="T3" fmla="*/ 1037184129 h 1920"/>
                  <a:gd name="T4" fmla="*/ 2147483647 w 2641"/>
                  <a:gd name="T5" fmla="*/ 2147483647 h 1920"/>
                  <a:gd name="T6" fmla="*/ 2147483647 w 2641"/>
                  <a:gd name="T7" fmla="*/ 2147483647 h 1920"/>
                  <a:gd name="T8" fmla="*/ 2147483647 w 2641"/>
                  <a:gd name="T9" fmla="*/ 2147483647 h 1920"/>
                  <a:gd name="T10" fmla="*/ 2147483647 w 2641"/>
                  <a:gd name="T11" fmla="*/ 2147483647 h 1920"/>
                  <a:gd name="T12" fmla="*/ 2147483647 w 2641"/>
                  <a:gd name="T13" fmla="*/ 2147483647 h 1920"/>
                  <a:gd name="T14" fmla="*/ 0 w 2641"/>
                  <a:gd name="T15" fmla="*/ 2147483647 h 1920"/>
                  <a:gd name="T16" fmla="*/ 0 w 2641"/>
                  <a:gd name="T17" fmla="*/ 2147483647 h 1920"/>
                  <a:gd name="T18" fmla="*/ 148016937 w 2641"/>
                  <a:gd name="T19" fmla="*/ 2147483647 h 1920"/>
                  <a:gd name="T20" fmla="*/ 148016937 w 2641"/>
                  <a:gd name="T21" fmla="*/ 148129096 h 1920"/>
                  <a:gd name="T22" fmla="*/ 2147483647 w 2641"/>
                  <a:gd name="T23" fmla="*/ 148129096 h 1920"/>
                  <a:gd name="T24" fmla="*/ 2147483647 w 2641"/>
                  <a:gd name="T25" fmla="*/ 0 h 1920"/>
                  <a:gd name="T26" fmla="*/ 2147483647 w 2641"/>
                  <a:gd name="T27" fmla="*/ 889055033 h 192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41" h="1920">
                    <a:moveTo>
                      <a:pt x="2155" y="6"/>
                    </a:moveTo>
                    <a:lnTo>
                      <a:pt x="2536" y="7"/>
                    </a:lnTo>
                    <a:lnTo>
                      <a:pt x="2637" y="235"/>
                    </a:lnTo>
                    <a:lnTo>
                      <a:pt x="2641" y="1278"/>
                    </a:lnTo>
                    <a:lnTo>
                      <a:pt x="1992" y="1204"/>
                    </a:lnTo>
                    <a:lnTo>
                      <a:pt x="876" y="1281"/>
                    </a:lnTo>
                    <a:lnTo>
                      <a:pt x="876" y="1920"/>
                    </a:lnTo>
                    <a:lnTo>
                      <a:pt x="0" y="1920"/>
                    </a:lnTo>
                    <a:lnTo>
                      <a:pt x="0" y="925"/>
                    </a:lnTo>
                    <a:lnTo>
                      <a:pt x="1" y="861"/>
                    </a:lnTo>
                    <a:lnTo>
                      <a:pt x="1" y="1"/>
                    </a:lnTo>
                    <a:lnTo>
                      <a:pt x="1207" y="1"/>
                    </a:lnTo>
                    <a:lnTo>
                      <a:pt x="1339" y="0"/>
                    </a:lnTo>
                    <a:lnTo>
                      <a:pt x="2155" y="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2031247B-47D8-2473-304D-78B9B702E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0"/>
                <a:ext cx="1304925" cy="974725"/>
              </a:xfrm>
              <a:custGeom>
                <a:avLst/>
                <a:gdLst>
                  <a:gd name="T0" fmla="*/ 2147483647 w 2466"/>
                  <a:gd name="T1" fmla="*/ 296860679 h 1841"/>
                  <a:gd name="T2" fmla="*/ 2147483647 w 2466"/>
                  <a:gd name="T3" fmla="*/ 0 h 1841"/>
                  <a:gd name="T4" fmla="*/ 2147483647 w 2466"/>
                  <a:gd name="T5" fmla="*/ 296860679 h 1841"/>
                  <a:gd name="T6" fmla="*/ 2147483647 w 2466"/>
                  <a:gd name="T7" fmla="*/ 2147483647 h 1841"/>
                  <a:gd name="T8" fmla="*/ 2147483647 w 2466"/>
                  <a:gd name="T9" fmla="*/ 2147483647 h 1841"/>
                  <a:gd name="T10" fmla="*/ 2147483647 w 2466"/>
                  <a:gd name="T11" fmla="*/ 2147483647 h 1841"/>
                  <a:gd name="T12" fmla="*/ 2147483647 w 2466"/>
                  <a:gd name="T13" fmla="*/ 2147483647 h 1841"/>
                  <a:gd name="T14" fmla="*/ 2147483647 w 2466"/>
                  <a:gd name="T15" fmla="*/ 2147483647 h 1841"/>
                  <a:gd name="T16" fmla="*/ 2147483647 w 2466"/>
                  <a:gd name="T17" fmla="*/ 2147483647 h 1841"/>
                  <a:gd name="T18" fmla="*/ 2147483647 w 2466"/>
                  <a:gd name="T19" fmla="*/ 2147483647 h 1841"/>
                  <a:gd name="T20" fmla="*/ 2147483647 w 2466"/>
                  <a:gd name="T21" fmla="*/ 2147483647 h 1841"/>
                  <a:gd name="T22" fmla="*/ 0 w 2466"/>
                  <a:gd name="T23" fmla="*/ 2147483647 h 1841"/>
                  <a:gd name="T24" fmla="*/ 0 w 2466"/>
                  <a:gd name="T25" fmla="*/ 2147483647 h 1841"/>
                  <a:gd name="T26" fmla="*/ 0 w 2466"/>
                  <a:gd name="T27" fmla="*/ 2147483647 h 1841"/>
                  <a:gd name="T28" fmla="*/ 0 w 2466"/>
                  <a:gd name="T29" fmla="*/ 445150713 h 1841"/>
                  <a:gd name="T30" fmla="*/ 2147483647 w 2466"/>
                  <a:gd name="T31" fmla="*/ 742011392 h 1841"/>
                  <a:gd name="T32" fmla="*/ 2147483647 w 2466"/>
                  <a:gd name="T33" fmla="*/ 445150713 h 1841"/>
                  <a:gd name="T34" fmla="*/ 2147483647 w 2466"/>
                  <a:gd name="T35" fmla="*/ 296860679 h 1841"/>
                  <a:gd name="T36" fmla="*/ 2147483647 w 2466"/>
                  <a:gd name="T37" fmla="*/ 296860679 h 1841"/>
                  <a:gd name="T38" fmla="*/ 2147483647 w 2466"/>
                  <a:gd name="T39" fmla="*/ 0 h 1841"/>
                  <a:gd name="T40" fmla="*/ 2147483647 w 2466"/>
                  <a:gd name="T41" fmla="*/ 296860679 h 18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66" h="1841">
                    <a:moveTo>
                      <a:pt x="2375" y="2"/>
                    </a:moveTo>
                    <a:lnTo>
                      <a:pt x="2423" y="0"/>
                    </a:lnTo>
                    <a:lnTo>
                      <a:pt x="2466" y="2"/>
                    </a:lnTo>
                    <a:lnTo>
                      <a:pt x="2345" y="219"/>
                    </a:lnTo>
                    <a:lnTo>
                      <a:pt x="2166" y="461"/>
                    </a:lnTo>
                    <a:lnTo>
                      <a:pt x="2157" y="1436"/>
                    </a:lnTo>
                    <a:lnTo>
                      <a:pt x="2156" y="1598"/>
                    </a:lnTo>
                    <a:lnTo>
                      <a:pt x="2156" y="1644"/>
                    </a:lnTo>
                    <a:lnTo>
                      <a:pt x="2154" y="1841"/>
                    </a:lnTo>
                    <a:lnTo>
                      <a:pt x="1338" y="1835"/>
                    </a:lnTo>
                    <a:lnTo>
                      <a:pt x="1206" y="1836"/>
                    </a:lnTo>
                    <a:lnTo>
                      <a:pt x="0" y="1836"/>
                    </a:lnTo>
                    <a:lnTo>
                      <a:pt x="0" y="921"/>
                    </a:lnTo>
                    <a:lnTo>
                      <a:pt x="0" y="461"/>
                    </a:lnTo>
                    <a:lnTo>
                      <a:pt x="0" y="3"/>
                    </a:lnTo>
                    <a:lnTo>
                      <a:pt x="449" y="5"/>
                    </a:lnTo>
                    <a:lnTo>
                      <a:pt x="569" y="3"/>
                    </a:lnTo>
                    <a:lnTo>
                      <a:pt x="1011" y="2"/>
                    </a:lnTo>
                    <a:lnTo>
                      <a:pt x="1397" y="2"/>
                    </a:lnTo>
                    <a:lnTo>
                      <a:pt x="2354" y="0"/>
                    </a:lnTo>
                    <a:lnTo>
                      <a:pt x="2375" y="2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21FC055D-A645-19CB-0AB0-6C98B65F7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000" y="758824"/>
                <a:ext cx="1109662" cy="977900"/>
              </a:xfrm>
              <a:custGeom>
                <a:avLst/>
                <a:gdLst>
                  <a:gd name="T0" fmla="*/ 2147483647 w 2096"/>
                  <a:gd name="T1" fmla="*/ 2147483647 h 1849"/>
                  <a:gd name="T2" fmla="*/ 2147483647 w 2096"/>
                  <a:gd name="T3" fmla="*/ 2147483647 h 1849"/>
                  <a:gd name="T4" fmla="*/ 2147483647 w 2096"/>
                  <a:gd name="T5" fmla="*/ 887534424 h 1849"/>
                  <a:gd name="T6" fmla="*/ 445091464 w 2096"/>
                  <a:gd name="T7" fmla="*/ 0 h 1849"/>
                  <a:gd name="T8" fmla="*/ 296821350 w 2096"/>
                  <a:gd name="T9" fmla="*/ 2147483647 h 1849"/>
                  <a:gd name="T10" fmla="*/ 296821350 w 2096"/>
                  <a:gd name="T11" fmla="*/ 2147483647 h 1849"/>
                  <a:gd name="T12" fmla="*/ 0 w 2096"/>
                  <a:gd name="T13" fmla="*/ 2147483647 h 1849"/>
                  <a:gd name="T14" fmla="*/ 2147483647 w 2096"/>
                  <a:gd name="T15" fmla="*/ 2147483647 h 1849"/>
                  <a:gd name="T16" fmla="*/ 2147483647 w 2096"/>
                  <a:gd name="T17" fmla="*/ 2147483647 h 1849"/>
                  <a:gd name="T18" fmla="*/ 2147483647 w 2096"/>
                  <a:gd name="T19" fmla="*/ 2147483647 h 1849"/>
                  <a:gd name="T20" fmla="*/ 2147483647 w 2096"/>
                  <a:gd name="T21" fmla="*/ 2147483647 h 1849"/>
                  <a:gd name="T22" fmla="*/ 2147483647 w 2096"/>
                  <a:gd name="T23" fmla="*/ 2147483647 h 1849"/>
                  <a:gd name="T24" fmla="*/ 2147483647 w 2096"/>
                  <a:gd name="T25" fmla="*/ 2147483647 h 1849"/>
                  <a:gd name="T26" fmla="*/ 2147483647 w 2096"/>
                  <a:gd name="T27" fmla="*/ 2147483647 h 1849"/>
                  <a:gd name="T28" fmla="*/ 2147483647 w 2096"/>
                  <a:gd name="T29" fmla="*/ 2147483647 h 1849"/>
                  <a:gd name="T30" fmla="*/ 2147483647 w 2096"/>
                  <a:gd name="T31" fmla="*/ 2147483647 h 1849"/>
                  <a:gd name="T32" fmla="*/ 2147483647 w 2096"/>
                  <a:gd name="T33" fmla="*/ 2147483647 h 1849"/>
                  <a:gd name="T34" fmla="*/ 2147483647 w 2096"/>
                  <a:gd name="T35" fmla="*/ 2147483647 h 1849"/>
                  <a:gd name="T36" fmla="*/ 2147483647 w 2096"/>
                  <a:gd name="T37" fmla="*/ 2147483647 h 1849"/>
                  <a:gd name="T38" fmla="*/ 2147483647 w 2096"/>
                  <a:gd name="T39" fmla="*/ 2147483647 h 1849"/>
                  <a:gd name="T40" fmla="*/ 2147483647 w 2096"/>
                  <a:gd name="T41" fmla="*/ 2147483647 h 1849"/>
                  <a:gd name="T42" fmla="*/ 2147483647 w 2096"/>
                  <a:gd name="T43" fmla="*/ 2147483647 h 18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96" h="1849">
                    <a:moveTo>
                      <a:pt x="2093" y="466"/>
                    </a:moveTo>
                    <a:lnTo>
                      <a:pt x="1125" y="406"/>
                    </a:lnTo>
                    <a:lnTo>
                      <a:pt x="950" y="6"/>
                    </a:lnTo>
                    <a:lnTo>
                      <a:pt x="3" y="0"/>
                    </a:lnTo>
                    <a:lnTo>
                      <a:pt x="2" y="162"/>
                    </a:lnTo>
                    <a:lnTo>
                      <a:pt x="2" y="208"/>
                    </a:lnTo>
                    <a:lnTo>
                      <a:pt x="0" y="405"/>
                    </a:lnTo>
                    <a:lnTo>
                      <a:pt x="381" y="406"/>
                    </a:lnTo>
                    <a:lnTo>
                      <a:pt x="482" y="634"/>
                    </a:lnTo>
                    <a:lnTo>
                      <a:pt x="486" y="1677"/>
                    </a:lnTo>
                    <a:lnTo>
                      <a:pt x="587" y="1678"/>
                    </a:lnTo>
                    <a:lnTo>
                      <a:pt x="629" y="1785"/>
                    </a:lnTo>
                    <a:lnTo>
                      <a:pt x="651" y="1840"/>
                    </a:lnTo>
                    <a:lnTo>
                      <a:pt x="1229" y="1843"/>
                    </a:lnTo>
                    <a:lnTo>
                      <a:pt x="1973" y="1845"/>
                    </a:lnTo>
                    <a:lnTo>
                      <a:pt x="2096" y="1849"/>
                    </a:lnTo>
                    <a:lnTo>
                      <a:pt x="2090" y="1480"/>
                    </a:lnTo>
                    <a:lnTo>
                      <a:pt x="2090" y="1324"/>
                    </a:lnTo>
                    <a:lnTo>
                      <a:pt x="2091" y="853"/>
                    </a:lnTo>
                    <a:lnTo>
                      <a:pt x="1898" y="751"/>
                    </a:lnTo>
                    <a:lnTo>
                      <a:pt x="1883" y="492"/>
                    </a:lnTo>
                    <a:lnTo>
                      <a:pt x="2093" y="466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BF7FC1A8-30B1-D777-5479-60891EE3D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262" y="1114425"/>
                <a:ext cx="22225" cy="15875"/>
              </a:xfrm>
              <a:custGeom>
                <a:avLst/>
                <a:gdLst>
                  <a:gd name="T0" fmla="*/ 2147483647 w 43"/>
                  <a:gd name="T1" fmla="*/ 0 h 30"/>
                  <a:gd name="T2" fmla="*/ 2147483647 w 43"/>
                  <a:gd name="T3" fmla="*/ 2147483647 h 30"/>
                  <a:gd name="T4" fmla="*/ 2147483647 w 43"/>
                  <a:gd name="T5" fmla="*/ 2147483647 h 30"/>
                  <a:gd name="T6" fmla="*/ 0 w 43"/>
                  <a:gd name="T7" fmla="*/ 0 h 30"/>
                  <a:gd name="T8" fmla="*/ 2147483647 w 4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30">
                    <a:moveTo>
                      <a:pt x="43" y="0"/>
                    </a:moveTo>
                    <a:lnTo>
                      <a:pt x="43" y="30"/>
                    </a:lnTo>
                    <a:lnTo>
                      <a:pt x="42" y="24"/>
                    </a:lnTo>
                    <a:lnTo>
                      <a:pt x="0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85AE6ABF-7B28-730E-6CFD-B20F75F55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9" y="4093477"/>
                <a:ext cx="676275" cy="1406524"/>
              </a:xfrm>
              <a:custGeom>
                <a:avLst/>
                <a:gdLst>
                  <a:gd name="T0" fmla="*/ 2147483647 w 1277"/>
                  <a:gd name="T1" fmla="*/ 2147483647 h 2658"/>
                  <a:gd name="T2" fmla="*/ 2147483647 w 1277"/>
                  <a:gd name="T3" fmla="*/ 2147483647 h 2658"/>
                  <a:gd name="T4" fmla="*/ 2147483647 w 1277"/>
                  <a:gd name="T5" fmla="*/ 2147483647 h 2658"/>
                  <a:gd name="T6" fmla="*/ 2147483647 w 1277"/>
                  <a:gd name="T7" fmla="*/ 2147483647 h 2658"/>
                  <a:gd name="T8" fmla="*/ 2147483647 w 1277"/>
                  <a:gd name="T9" fmla="*/ 2147483647 h 2658"/>
                  <a:gd name="T10" fmla="*/ 0 w 1277"/>
                  <a:gd name="T11" fmla="*/ 2147483647 h 2658"/>
                  <a:gd name="T12" fmla="*/ 0 w 1277"/>
                  <a:gd name="T13" fmla="*/ 2147483647 h 2658"/>
                  <a:gd name="T14" fmla="*/ 0 w 1277"/>
                  <a:gd name="T15" fmla="*/ 2147483647 h 2658"/>
                  <a:gd name="T16" fmla="*/ 445644571 w 1277"/>
                  <a:gd name="T17" fmla="*/ 2147483647 h 2658"/>
                  <a:gd name="T18" fmla="*/ 297002822 w 1277"/>
                  <a:gd name="T19" fmla="*/ 2147483647 h 2658"/>
                  <a:gd name="T20" fmla="*/ 445644571 w 1277"/>
                  <a:gd name="T21" fmla="*/ 2147483647 h 2658"/>
                  <a:gd name="T22" fmla="*/ 445644571 w 1277"/>
                  <a:gd name="T23" fmla="*/ 0 h 2658"/>
                  <a:gd name="T24" fmla="*/ 2147483647 w 1277"/>
                  <a:gd name="T25" fmla="*/ 2147483647 h 2658"/>
                  <a:gd name="T26" fmla="*/ 2147483647 w 1277"/>
                  <a:gd name="T27" fmla="*/ 2147483647 h 2658"/>
                  <a:gd name="T28" fmla="*/ 2147483647 w 1277"/>
                  <a:gd name="T29" fmla="*/ 2147483647 h 26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77" h="2658">
                    <a:moveTo>
                      <a:pt x="1263" y="1680"/>
                    </a:moveTo>
                    <a:lnTo>
                      <a:pt x="1263" y="1761"/>
                    </a:lnTo>
                    <a:lnTo>
                      <a:pt x="1274" y="1759"/>
                    </a:lnTo>
                    <a:lnTo>
                      <a:pt x="1277" y="1828"/>
                    </a:lnTo>
                    <a:lnTo>
                      <a:pt x="1275" y="2656"/>
                    </a:lnTo>
                    <a:lnTo>
                      <a:pt x="0" y="2658"/>
                    </a:lnTo>
                    <a:lnTo>
                      <a:pt x="0" y="2308"/>
                    </a:lnTo>
                    <a:lnTo>
                      <a:pt x="0" y="2266"/>
                    </a:lnTo>
                    <a:lnTo>
                      <a:pt x="3" y="645"/>
                    </a:lnTo>
                    <a:lnTo>
                      <a:pt x="2" y="510"/>
                    </a:lnTo>
                    <a:lnTo>
                      <a:pt x="3" y="49"/>
                    </a:lnTo>
                    <a:lnTo>
                      <a:pt x="3" y="0"/>
                    </a:lnTo>
                    <a:lnTo>
                      <a:pt x="779" y="510"/>
                    </a:lnTo>
                    <a:lnTo>
                      <a:pt x="797" y="1680"/>
                    </a:lnTo>
                    <a:lnTo>
                      <a:pt x="1263" y="168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E8264B15-3963-160C-6180-BB3ADDCE4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362332"/>
                <a:ext cx="1071563" cy="1316435"/>
              </a:xfrm>
              <a:custGeom>
                <a:avLst/>
                <a:gdLst>
                  <a:gd name="T0" fmla="*/ 2147483647 w 2025"/>
                  <a:gd name="T1" fmla="*/ 2147483647 h 2535"/>
                  <a:gd name="T2" fmla="*/ 2147483647 w 2025"/>
                  <a:gd name="T3" fmla="*/ 2147483647 h 2535"/>
                  <a:gd name="T4" fmla="*/ 2147483647 w 2025"/>
                  <a:gd name="T5" fmla="*/ 2147483647 h 2535"/>
                  <a:gd name="T6" fmla="*/ 2147483647 w 2025"/>
                  <a:gd name="T7" fmla="*/ 444667912 h 2535"/>
                  <a:gd name="T8" fmla="*/ 2147483647 w 2025"/>
                  <a:gd name="T9" fmla="*/ 0 h 2535"/>
                  <a:gd name="T10" fmla="*/ 2147483647 w 2025"/>
                  <a:gd name="T11" fmla="*/ 0 h 2535"/>
                  <a:gd name="T12" fmla="*/ 296258859 w 2025"/>
                  <a:gd name="T13" fmla="*/ 0 h 2535"/>
                  <a:gd name="T14" fmla="*/ 296258859 w 2025"/>
                  <a:gd name="T15" fmla="*/ 2147483647 h 2535"/>
                  <a:gd name="T16" fmla="*/ 0 w 2025"/>
                  <a:gd name="T17" fmla="*/ 2147483647 h 2535"/>
                  <a:gd name="T18" fmla="*/ 296258859 w 2025"/>
                  <a:gd name="T19" fmla="*/ 2147483647 h 2535"/>
                  <a:gd name="T20" fmla="*/ 444667953 w 2025"/>
                  <a:gd name="T21" fmla="*/ 2147483647 h 2535"/>
                  <a:gd name="T22" fmla="*/ 296258859 w 2025"/>
                  <a:gd name="T23" fmla="*/ 2147483647 h 2535"/>
                  <a:gd name="T24" fmla="*/ 0 w 2025"/>
                  <a:gd name="T25" fmla="*/ 2147483647 h 2535"/>
                  <a:gd name="T26" fmla="*/ 2147483647 w 2025"/>
                  <a:gd name="T27" fmla="*/ 2147483647 h 2535"/>
                  <a:gd name="T28" fmla="*/ 2147483647 w 2025"/>
                  <a:gd name="T29" fmla="*/ 2147483647 h 2535"/>
                  <a:gd name="T30" fmla="*/ 2147483647 w 2025"/>
                  <a:gd name="T31" fmla="*/ 2147483647 h 2535"/>
                  <a:gd name="T32" fmla="*/ 2147483647 w 2025"/>
                  <a:gd name="T33" fmla="*/ 2147483647 h 2535"/>
                  <a:gd name="T34" fmla="*/ 2147483647 w 2025"/>
                  <a:gd name="T35" fmla="*/ 2147483647 h 2535"/>
                  <a:gd name="T36" fmla="*/ 2147483647 w 2025"/>
                  <a:gd name="T37" fmla="*/ 2147483647 h 25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25" h="2535">
                    <a:moveTo>
                      <a:pt x="2025" y="2028"/>
                    </a:moveTo>
                    <a:lnTo>
                      <a:pt x="2021" y="606"/>
                    </a:lnTo>
                    <a:lnTo>
                      <a:pt x="2007" y="588"/>
                    </a:lnTo>
                    <a:lnTo>
                      <a:pt x="2007" y="3"/>
                    </a:lnTo>
                    <a:lnTo>
                      <a:pt x="1641" y="0"/>
                    </a:lnTo>
                    <a:lnTo>
                      <a:pt x="1055" y="0"/>
                    </a:lnTo>
                    <a:lnTo>
                      <a:pt x="2" y="0"/>
                    </a:lnTo>
                    <a:lnTo>
                      <a:pt x="2" y="376"/>
                    </a:lnTo>
                    <a:lnTo>
                      <a:pt x="0" y="1066"/>
                    </a:lnTo>
                    <a:lnTo>
                      <a:pt x="2" y="1476"/>
                    </a:lnTo>
                    <a:lnTo>
                      <a:pt x="3" y="1515"/>
                    </a:lnTo>
                    <a:lnTo>
                      <a:pt x="2" y="1525"/>
                    </a:lnTo>
                    <a:lnTo>
                      <a:pt x="0" y="2520"/>
                    </a:lnTo>
                    <a:lnTo>
                      <a:pt x="641" y="2523"/>
                    </a:lnTo>
                    <a:lnTo>
                      <a:pt x="906" y="2535"/>
                    </a:lnTo>
                    <a:lnTo>
                      <a:pt x="1589" y="2535"/>
                    </a:lnTo>
                    <a:lnTo>
                      <a:pt x="1589" y="2032"/>
                    </a:lnTo>
                    <a:lnTo>
                      <a:pt x="1973" y="2026"/>
                    </a:lnTo>
                    <a:lnTo>
                      <a:pt x="2025" y="2028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9FFA88DF-4F0C-2578-D91C-158A35A5B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937" y="3829002"/>
                <a:ext cx="771525" cy="1239837"/>
              </a:xfrm>
              <a:custGeom>
                <a:avLst/>
                <a:gdLst>
                  <a:gd name="T0" fmla="*/ 2147483647 w 1457"/>
                  <a:gd name="T1" fmla="*/ 2147483647 h 2343"/>
                  <a:gd name="T2" fmla="*/ 2147483647 w 1457"/>
                  <a:gd name="T3" fmla="*/ 0 h 2343"/>
                  <a:gd name="T4" fmla="*/ 2147483647 w 1457"/>
                  <a:gd name="T5" fmla="*/ 2147483647 h 2343"/>
                  <a:gd name="T6" fmla="*/ 296945516 w 1457"/>
                  <a:gd name="T7" fmla="*/ 2147483647 h 2343"/>
                  <a:gd name="T8" fmla="*/ 0 w 1457"/>
                  <a:gd name="T9" fmla="*/ 2147483647 h 2343"/>
                  <a:gd name="T10" fmla="*/ 296945516 w 1457"/>
                  <a:gd name="T11" fmla="*/ 2147483647 h 2343"/>
                  <a:gd name="T12" fmla="*/ 742504116 w 1457"/>
                  <a:gd name="T13" fmla="*/ 2147483647 h 2343"/>
                  <a:gd name="T14" fmla="*/ 742504116 w 1457"/>
                  <a:gd name="T15" fmla="*/ 2147483647 h 2343"/>
                  <a:gd name="T16" fmla="*/ 2147483647 w 1457"/>
                  <a:gd name="T17" fmla="*/ 2147483647 h 2343"/>
                  <a:gd name="T18" fmla="*/ 2147483647 w 1457"/>
                  <a:gd name="T19" fmla="*/ 2147483647 h 2343"/>
                  <a:gd name="T20" fmla="*/ 2147483647 w 1457"/>
                  <a:gd name="T21" fmla="*/ 2147483647 h 2343"/>
                  <a:gd name="T22" fmla="*/ 2147483647 w 1457"/>
                  <a:gd name="T23" fmla="*/ 2147483647 h 2343"/>
                  <a:gd name="T24" fmla="*/ 2147483647 w 1457"/>
                  <a:gd name="T25" fmla="*/ 2147483647 h 2343"/>
                  <a:gd name="T26" fmla="*/ 2147483647 w 1457"/>
                  <a:gd name="T27" fmla="*/ 2147483647 h 2343"/>
                  <a:gd name="T28" fmla="*/ 2147483647 w 1457"/>
                  <a:gd name="T29" fmla="*/ 2147483647 h 2343"/>
                  <a:gd name="T30" fmla="*/ 2147483647 w 1457"/>
                  <a:gd name="T31" fmla="*/ 2147483647 h 2343"/>
                  <a:gd name="T32" fmla="*/ 2147483647 w 1457"/>
                  <a:gd name="T33" fmla="*/ 2147483647 h 2343"/>
                  <a:gd name="T34" fmla="*/ 2147483647 w 1457"/>
                  <a:gd name="T35" fmla="*/ 2147483647 h 2343"/>
                  <a:gd name="T36" fmla="*/ 2147483647 w 1457"/>
                  <a:gd name="T37" fmla="*/ 2147483647 h 2343"/>
                  <a:gd name="T38" fmla="*/ 2147483647 w 1457"/>
                  <a:gd name="T39" fmla="*/ 2147483647 h 234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57" h="2343">
                    <a:moveTo>
                      <a:pt x="1457" y="182"/>
                    </a:moveTo>
                    <a:lnTo>
                      <a:pt x="1457" y="0"/>
                    </a:lnTo>
                    <a:lnTo>
                      <a:pt x="626" y="512"/>
                    </a:lnTo>
                    <a:lnTo>
                      <a:pt x="2" y="509"/>
                    </a:lnTo>
                    <a:lnTo>
                      <a:pt x="0" y="831"/>
                    </a:lnTo>
                    <a:lnTo>
                      <a:pt x="2" y="1740"/>
                    </a:lnTo>
                    <a:lnTo>
                      <a:pt x="5" y="1944"/>
                    </a:lnTo>
                    <a:lnTo>
                      <a:pt x="5" y="2343"/>
                    </a:lnTo>
                    <a:lnTo>
                      <a:pt x="1172" y="2342"/>
                    </a:lnTo>
                    <a:lnTo>
                      <a:pt x="1143" y="2298"/>
                    </a:lnTo>
                    <a:lnTo>
                      <a:pt x="1098" y="2294"/>
                    </a:lnTo>
                    <a:lnTo>
                      <a:pt x="993" y="2138"/>
                    </a:lnTo>
                    <a:lnTo>
                      <a:pt x="1043" y="2091"/>
                    </a:lnTo>
                    <a:lnTo>
                      <a:pt x="1019" y="2085"/>
                    </a:lnTo>
                    <a:lnTo>
                      <a:pt x="1034" y="1997"/>
                    </a:lnTo>
                    <a:lnTo>
                      <a:pt x="1004" y="1988"/>
                    </a:lnTo>
                    <a:lnTo>
                      <a:pt x="1034" y="1943"/>
                    </a:lnTo>
                    <a:lnTo>
                      <a:pt x="1401" y="1943"/>
                    </a:lnTo>
                    <a:lnTo>
                      <a:pt x="1403" y="183"/>
                    </a:lnTo>
                    <a:lnTo>
                      <a:pt x="1457" y="18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31F1104E-9E1A-E0FB-0421-27A0B5C89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3678768"/>
                <a:ext cx="1181067" cy="1309688"/>
              </a:xfrm>
              <a:custGeom>
                <a:avLst/>
                <a:gdLst>
                  <a:gd name="T0" fmla="*/ 2147483647 w 2184"/>
                  <a:gd name="T1" fmla="*/ 2147483647 h 2475"/>
                  <a:gd name="T2" fmla="*/ 2147483647 w 2184"/>
                  <a:gd name="T3" fmla="*/ 1926240956 h 2475"/>
                  <a:gd name="T4" fmla="*/ 2147483647 w 2184"/>
                  <a:gd name="T5" fmla="*/ 2147483647 h 2475"/>
                  <a:gd name="T6" fmla="*/ 2147483647 w 2184"/>
                  <a:gd name="T7" fmla="*/ 2147483647 h 2475"/>
                  <a:gd name="T8" fmla="*/ 2147483647 w 2184"/>
                  <a:gd name="T9" fmla="*/ 2147483647 h 2475"/>
                  <a:gd name="T10" fmla="*/ 2147483647 w 2184"/>
                  <a:gd name="T11" fmla="*/ 2147483647 h 2475"/>
                  <a:gd name="T12" fmla="*/ 2147483647 w 2184"/>
                  <a:gd name="T13" fmla="*/ 2147483647 h 2475"/>
                  <a:gd name="T14" fmla="*/ 2147483647 w 2184"/>
                  <a:gd name="T15" fmla="*/ 2147483647 h 2475"/>
                  <a:gd name="T16" fmla="*/ 2147483647 w 2184"/>
                  <a:gd name="T17" fmla="*/ 2147483647 h 2475"/>
                  <a:gd name="T18" fmla="*/ 0 w 2184"/>
                  <a:gd name="T19" fmla="*/ 2147483647 h 2475"/>
                  <a:gd name="T20" fmla="*/ 0 w 2184"/>
                  <a:gd name="T21" fmla="*/ 2147483647 h 2475"/>
                  <a:gd name="T22" fmla="*/ 0 w 2184"/>
                  <a:gd name="T23" fmla="*/ 2147483647 h 2475"/>
                  <a:gd name="T24" fmla="*/ 0 w 2184"/>
                  <a:gd name="T25" fmla="*/ 0 h 2475"/>
                  <a:gd name="T26" fmla="*/ 2147483647 w 2184"/>
                  <a:gd name="T27" fmla="*/ 444667916 h 2475"/>
                  <a:gd name="T28" fmla="*/ 2147483647 w 2184"/>
                  <a:gd name="T29" fmla="*/ 2147483647 h 2475"/>
                  <a:gd name="T30" fmla="*/ 2147483647 w 2184"/>
                  <a:gd name="T31" fmla="*/ 2147483647 h 247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84" h="2475">
                    <a:moveTo>
                      <a:pt x="1589" y="15"/>
                    </a:moveTo>
                    <a:lnTo>
                      <a:pt x="1793" y="13"/>
                    </a:lnTo>
                    <a:lnTo>
                      <a:pt x="1812" y="385"/>
                    </a:lnTo>
                    <a:lnTo>
                      <a:pt x="2184" y="1111"/>
                    </a:lnTo>
                    <a:lnTo>
                      <a:pt x="1706" y="1113"/>
                    </a:lnTo>
                    <a:lnTo>
                      <a:pt x="1242" y="1273"/>
                    </a:lnTo>
                    <a:lnTo>
                      <a:pt x="1260" y="2475"/>
                    </a:lnTo>
                    <a:lnTo>
                      <a:pt x="794" y="2475"/>
                    </a:lnTo>
                    <a:lnTo>
                      <a:pt x="776" y="1305"/>
                    </a:lnTo>
                    <a:lnTo>
                      <a:pt x="0" y="795"/>
                    </a:lnTo>
                    <a:lnTo>
                      <a:pt x="0" y="385"/>
                    </a:lnTo>
                    <a:lnTo>
                      <a:pt x="0" y="106"/>
                    </a:lnTo>
                    <a:lnTo>
                      <a:pt x="0" y="0"/>
                    </a:lnTo>
                    <a:lnTo>
                      <a:pt x="641" y="3"/>
                    </a:lnTo>
                    <a:lnTo>
                      <a:pt x="906" y="15"/>
                    </a:lnTo>
                    <a:lnTo>
                      <a:pt x="1589" y="15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B686E645-04E8-5CB3-A6AC-CDC693D036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812" y="4268739"/>
                <a:ext cx="749300" cy="800100"/>
              </a:xfrm>
              <a:custGeom>
                <a:avLst/>
                <a:gdLst>
                  <a:gd name="T0" fmla="*/ 2147483647 w 1415"/>
                  <a:gd name="T1" fmla="*/ 2147483647 h 1512"/>
                  <a:gd name="T2" fmla="*/ 2147483647 w 1415"/>
                  <a:gd name="T3" fmla="*/ 0 h 1512"/>
                  <a:gd name="T4" fmla="*/ 2147483647 w 1415"/>
                  <a:gd name="T5" fmla="*/ 0 h 1512"/>
                  <a:gd name="T6" fmla="*/ 2147483647 w 1415"/>
                  <a:gd name="T7" fmla="*/ 0 h 1512"/>
                  <a:gd name="T8" fmla="*/ 2147483647 w 1415"/>
                  <a:gd name="T9" fmla="*/ 0 h 1512"/>
                  <a:gd name="T10" fmla="*/ 2147483647 w 1415"/>
                  <a:gd name="T11" fmla="*/ 296258192 h 1512"/>
                  <a:gd name="T12" fmla="*/ 0 w 1415"/>
                  <a:gd name="T13" fmla="*/ 2147483647 h 1512"/>
                  <a:gd name="T14" fmla="*/ 2147483647 w 1415"/>
                  <a:gd name="T15" fmla="*/ 2147483647 h 1512"/>
                  <a:gd name="T16" fmla="*/ 2147483647 w 1415"/>
                  <a:gd name="T17" fmla="*/ 2147483647 h 1512"/>
                  <a:gd name="T18" fmla="*/ 2147483647 w 1415"/>
                  <a:gd name="T19" fmla="*/ 2147483647 h 1512"/>
                  <a:gd name="T20" fmla="*/ 2147483647 w 1415"/>
                  <a:gd name="T21" fmla="*/ 2147483647 h 1512"/>
                  <a:gd name="T22" fmla="*/ 2147483647 w 1415"/>
                  <a:gd name="T23" fmla="*/ 2147483647 h 1512"/>
                  <a:gd name="T24" fmla="*/ 2147483647 w 1415"/>
                  <a:gd name="T25" fmla="*/ 2147483647 h 1512"/>
                  <a:gd name="T26" fmla="*/ 2147483647 w 1415"/>
                  <a:gd name="T27" fmla="*/ 2147483647 h 15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15" h="1512">
                    <a:moveTo>
                      <a:pt x="1412" y="909"/>
                    </a:moveTo>
                    <a:lnTo>
                      <a:pt x="1410" y="0"/>
                    </a:lnTo>
                    <a:lnTo>
                      <a:pt x="1296" y="0"/>
                    </a:lnTo>
                    <a:lnTo>
                      <a:pt x="1106" y="0"/>
                    </a:lnTo>
                    <a:lnTo>
                      <a:pt x="942" y="0"/>
                    </a:lnTo>
                    <a:lnTo>
                      <a:pt x="464" y="2"/>
                    </a:lnTo>
                    <a:lnTo>
                      <a:pt x="0" y="162"/>
                    </a:lnTo>
                    <a:lnTo>
                      <a:pt x="18" y="1364"/>
                    </a:lnTo>
                    <a:lnTo>
                      <a:pt x="18" y="1445"/>
                    </a:lnTo>
                    <a:lnTo>
                      <a:pt x="29" y="1443"/>
                    </a:lnTo>
                    <a:lnTo>
                      <a:pt x="32" y="1512"/>
                    </a:lnTo>
                    <a:lnTo>
                      <a:pt x="1415" y="1512"/>
                    </a:lnTo>
                    <a:lnTo>
                      <a:pt x="1415" y="1113"/>
                    </a:lnTo>
                    <a:lnTo>
                      <a:pt x="1412" y="909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9949CC6E-3B2B-159F-4EC6-3714EFDBF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963" y="3408268"/>
                <a:ext cx="1333500" cy="850900"/>
              </a:xfrm>
              <a:custGeom>
                <a:avLst/>
                <a:gdLst>
                  <a:gd name="T0" fmla="*/ 2147483647 w 2520"/>
                  <a:gd name="T1" fmla="*/ 2147483647 h 1609"/>
                  <a:gd name="T2" fmla="*/ 2147483647 w 2520"/>
                  <a:gd name="T3" fmla="*/ 2147483647 h 1609"/>
                  <a:gd name="T4" fmla="*/ 2147483647 w 2520"/>
                  <a:gd name="T5" fmla="*/ 2147483647 h 1609"/>
                  <a:gd name="T6" fmla="*/ 2147483647 w 2520"/>
                  <a:gd name="T7" fmla="*/ 0 h 1609"/>
                  <a:gd name="T8" fmla="*/ 2147483647 w 2520"/>
                  <a:gd name="T9" fmla="*/ 147945015 h 1609"/>
                  <a:gd name="T10" fmla="*/ 2147483647 w 2520"/>
                  <a:gd name="T11" fmla="*/ 1331226440 h 1609"/>
                  <a:gd name="T12" fmla="*/ 2147483647 w 2520"/>
                  <a:gd name="T13" fmla="*/ 887390865 h 1609"/>
                  <a:gd name="T14" fmla="*/ 2147483647 w 2520"/>
                  <a:gd name="T15" fmla="*/ 591500835 h 1609"/>
                  <a:gd name="T16" fmla="*/ 0 w 2520"/>
                  <a:gd name="T17" fmla="*/ 1478891700 h 1609"/>
                  <a:gd name="T18" fmla="*/ 0 w 2520"/>
                  <a:gd name="T19" fmla="*/ 2147483647 h 1609"/>
                  <a:gd name="T20" fmla="*/ 2147483647 w 2520"/>
                  <a:gd name="T21" fmla="*/ 2147483647 h 1609"/>
                  <a:gd name="T22" fmla="*/ 2147483647 w 2520"/>
                  <a:gd name="T23" fmla="*/ 2147483647 h 1609"/>
                  <a:gd name="T24" fmla="*/ 2147483647 w 2520"/>
                  <a:gd name="T25" fmla="*/ 2147483647 h 1609"/>
                  <a:gd name="T26" fmla="*/ 2147483647 w 2520"/>
                  <a:gd name="T27" fmla="*/ 2147483647 h 1609"/>
                  <a:gd name="T28" fmla="*/ 2147483647 w 2520"/>
                  <a:gd name="T29" fmla="*/ 2147483647 h 1609"/>
                  <a:gd name="T30" fmla="*/ 2147483647 w 2520"/>
                  <a:gd name="T31" fmla="*/ 2147483647 h 1609"/>
                  <a:gd name="T32" fmla="*/ 2147483647 w 2520"/>
                  <a:gd name="T33" fmla="*/ 2147483647 h 1609"/>
                  <a:gd name="T34" fmla="*/ 2147483647 w 2520"/>
                  <a:gd name="T35" fmla="*/ 2147483647 h 1609"/>
                  <a:gd name="T36" fmla="*/ 2147483647 w 2520"/>
                  <a:gd name="T37" fmla="*/ 2147483647 h 1609"/>
                  <a:gd name="T38" fmla="*/ 2147483647 w 2520"/>
                  <a:gd name="T39" fmla="*/ 2147483647 h 1609"/>
                  <a:gd name="T40" fmla="*/ 2147483647 w 2520"/>
                  <a:gd name="T41" fmla="*/ 2147483647 h 16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20" h="1609">
                    <a:moveTo>
                      <a:pt x="2514" y="339"/>
                    </a:moveTo>
                    <a:lnTo>
                      <a:pt x="2514" y="169"/>
                    </a:lnTo>
                    <a:lnTo>
                      <a:pt x="2473" y="169"/>
                    </a:lnTo>
                    <a:lnTo>
                      <a:pt x="2472" y="0"/>
                    </a:lnTo>
                    <a:lnTo>
                      <a:pt x="2316" y="1"/>
                    </a:lnTo>
                    <a:lnTo>
                      <a:pt x="2316" y="9"/>
                    </a:lnTo>
                    <a:lnTo>
                      <a:pt x="436" y="6"/>
                    </a:lnTo>
                    <a:lnTo>
                      <a:pt x="384" y="4"/>
                    </a:lnTo>
                    <a:lnTo>
                      <a:pt x="0" y="10"/>
                    </a:lnTo>
                    <a:lnTo>
                      <a:pt x="0" y="513"/>
                    </a:lnTo>
                    <a:lnTo>
                      <a:pt x="204" y="511"/>
                    </a:lnTo>
                    <a:lnTo>
                      <a:pt x="223" y="883"/>
                    </a:lnTo>
                    <a:lnTo>
                      <a:pt x="595" y="1609"/>
                    </a:lnTo>
                    <a:lnTo>
                      <a:pt x="759" y="1609"/>
                    </a:lnTo>
                    <a:lnTo>
                      <a:pt x="949" y="1609"/>
                    </a:lnTo>
                    <a:lnTo>
                      <a:pt x="1063" y="1609"/>
                    </a:lnTo>
                    <a:lnTo>
                      <a:pt x="1065" y="1287"/>
                    </a:lnTo>
                    <a:lnTo>
                      <a:pt x="1689" y="1290"/>
                    </a:lnTo>
                    <a:lnTo>
                      <a:pt x="2520" y="778"/>
                    </a:lnTo>
                    <a:lnTo>
                      <a:pt x="2515" y="423"/>
                    </a:lnTo>
                    <a:lnTo>
                      <a:pt x="2514" y="339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7">
                <a:extLst>
                  <a:ext uri="{FF2B5EF4-FFF2-40B4-BE49-F238E27FC236}">
                    <a16:creationId xmlns:a16="http://schemas.microsoft.com/office/drawing/2014/main" id="{5839C074-8D63-8E39-D083-34F25D8A6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166" y="2340532"/>
                <a:ext cx="1446211" cy="1076324"/>
              </a:xfrm>
              <a:custGeom>
                <a:avLst/>
                <a:gdLst>
                  <a:gd name="T0" fmla="*/ 2147483647 w 2733"/>
                  <a:gd name="T1" fmla="*/ 2147483647 h 2033"/>
                  <a:gd name="T2" fmla="*/ 2147483647 w 2733"/>
                  <a:gd name="T3" fmla="*/ 2147483647 h 2033"/>
                  <a:gd name="T4" fmla="*/ 2147483647 w 2733"/>
                  <a:gd name="T5" fmla="*/ 2147483647 h 2033"/>
                  <a:gd name="T6" fmla="*/ 2147483647 w 2733"/>
                  <a:gd name="T7" fmla="*/ 2147483647 h 2033"/>
                  <a:gd name="T8" fmla="*/ 2147483647 w 2733"/>
                  <a:gd name="T9" fmla="*/ 2147483647 h 2033"/>
                  <a:gd name="T10" fmla="*/ 2147483647 w 2733"/>
                  <a:gd name="T11" fmla="*/ 2147483647 h 2033"/>
                  <a:gd name="T12" fmla="*/ 2147483647 w 2733"/>
                  <a:gd name="T13" fmla="*/ 296830105 h 2033"/>
                  <a:gd name="T14" fmla="*/ 2147483647 w 2733"/>
                  <a:gd name="T15" fmla="*/ 741935229 h 2033"/>
                  <a:gd name="T16" fmla="*/ 2147483647 w 2733"/>
                  <a:gd name="T17" fmla="*/ 0 h 2033"/>
                  <a:gd name="T18" fmla="*/ 2147483647 w 2733"/>
                  <a:gd name="T19" fmla="*/ 445105124 h 2033"/>
                  <a:gd name="T20" fmla="*/ 0 w 2733"/>
                  <a:gd name="T21" fmla="*/ 741935229 h 2033"/>
                  <a:gd name="T22" fmla="*/ 0 w 2733"/>
                  <a:gd name="T23" fmla="*/ 2147483647 h 2033"/>
                  <a:gd name="T24" fmla="*/ 2074367012 w 2733"/>
                  <a:gd name="T25" fmla="*/ 2147483647 h 2033"/>
                  <a:gd name="T26" fmla="*/ 2147483647 w 2733"/>
                  <a:gd name="T27" fmla="*/ 2147483647 h 2033"/>
                  <a:gd name="T28" fmla="*/ 2147483647 w 2733"/>
                  <a:gd name="T29" fmla="*/ 2147483647 h 2033"/>
                  <a:gd name="T30" fmla="*/ 2147483647 w 2733"/>
                  <a:gd name="T31" fmla="*/ 2147483647 h 2033"/>
                  <a:gd name="T32" fmla="*/ 2147483647 w 2733"/>
                  <a:gd name="T33" fmla="*/ 2147483647 h 2033"/>
                  <a:gd name="T34" fmla="*/ 2147483647 w 2733"/>
                  <a:gd name="T35" fmla="*/ 2147483647 h 2033"/>
                  <a:gd name="T36" fmla="*/ 2147483647 w 2733"/>
                  <a:gd name="T37" fmla="*/ 2147483647 h 20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33" h="2033">
                    <a:moveTo>
                      <a:pt x="2733" y="1388"/>
                    </a:moveTo>
                    <a:lnTo>
                      <a:pt x="2729" y="590"/>
                    </a:lnTo>
                    <a:lnTo>
                      <a:pt x="1988" y="590"/>
                    </a:lnTo>
                    <a:lnTo>
                      <a:pt x="1986" y="336"/>
                    </a:lnTo>
                    <a:lnTo>
                      <a:pt x="1985" y="258"/>
                    </a:lnTo>
                    <a:lnTo>
                      <a:pt x="1926" y="264"/>
                    </a:lnTo>
                    <a:lnTo>
                      <a:pt x="1290" y="2"/>
                    </a:lnTo>
                    <a:lnTo>
                      <a:pt x="789" y="5"/>
                    </a:lnTo>
                    <a:lnTo>
                      <a:pt x="291" y="0"/>
                    </a:lnTo>
                    <a:lnTo>
                      <a:pt x="264" y="3"/>
                    </a:lnTo>
                    <a:lnTo>
                      <a:pt x="0" y="5"/>
                    </a:lnTo>
                    <a:lnTo>
                      <a:pt x="0" y="590"/>
                    </a:lnTo>
                    <a:lnTo>
                      <a:pt x="14" y="608"/>
                    </a:lnTo>
                    <a:lnTo>
                      <a:pt x="18" y="2030"/>
                    </a:lnTo>
                    <a:lnTo>
                      <a:pt x="1898" y="2033"/>
                    </a:lnTo>
                    <a:lnTo>
                      <a:pt x="1898" y="2025"/>
                    </a:lnTo>
                    <a:lnTo>
                      <a:pt x="2054" y="2024"/>
                    </a:lnTo>
                    <a:lnTo>
                      <a:pt x="2052" y="1692"/>
                    </a:lnTo>
                    <a:lnTo>
                      <a:pt x="2733" y="1388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8">
                <a:extLst>
                  <a:ext uri="{FF2B5EF4-FFF2-40B4-BE49-F238E27FC236}">
                    <a16:creationId xmlns:a16="http://schemas.microsoft.com/office/drawing/2014/main" id="{E7B361DE-534F-8935-5811-18F4AC613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950" y="1006475"/>
                <a:ext cx="171450" cy="204787"/>
              </a:xfrm>
              <a:custGeom>
                <a:avLst/>
                <a:gdLst>
                  <a:gd name="T0" fmla="*/ 2147483647 w 324"/>
                  <a:gd name="T1" fmla="*/ 2147483647 h 387"/>
                  <a:gd name="T2" fmla="*/ 2147483647 w 324"/>
                  <a:gd name="T3" fmla="*/ 2074358431 h 387"/>
                  <a:gd name="T4" fmla="*/ 2147483647 w 324"/>
                  <a:gd name="T5" fmla="*/ 2074358431 h 387"/>
                  <a:gd name="T6" fmla="*/ 2147483647 w 324"/>
                  <a:gd name="T7" fmla="*/ 0 h 387"/>
                  <a:gd name="T8" fmla="*/ 0 w 324"/>
                  <a:gd name="T9" fmla="*/ 2147483647 h 387"/>
                  <a:gd name="T10" fmla="*/ 2147483647 w 324"/>
                  <a:gd name="T11" fmla="*/ 2147483647 h 387"/>
                  <a:gd name="T12" fmla="*/ 2147483647 w 324"/>
                  <a:gd name="T13" fmla="*/ 2147483647 h 387"/>
                  <a:gd name="T14" fmla="*/ 2147483647 w 324"/>
                  <a:gd name="T15" fmla="*/ 2147483647 h 387"/>
                  <a:gd name="T16" fmla="*/ 2147483647 w 324"/>
                  <a:gd name="T17" fmla="*/ 2147483647 h 387"/>
                  <a:gd name="T18" fmla="*/ 2147483647 w 324"/>
                  <a:gd name="T19" fmla="*/ 2147483647 h 387"/>
                  <a:gd name="T20" fmla="*/ 2147483647 w 324"/>
                  <a:gd name="T21" fmla="*/ 2147483647 h 387"/>
                  <a:gd name="T22" fmla="*/ 2147483647 w 324"/>
                  <a:gd name="T23" fmla="*/ 2147483647 h 387"/>
                  <a:gd name="T24" fmla="*/ 2147483647 w 324"/>
                  <a:gd name="T25" fmla="*/ 2147483647 h 387"/>
                  <a:gd name="T26" fmla="*/ 2147483647 w 324"/>
                  <a:gd name="T27" fmla="*/ 2147483647 h 387"/>
                  <a:gd name="T28" fmla="*/ 2147483647 w 324"/>
                  <a:gd name="T29" fmla="*/ 2147483647 h 387"/>
                  <a:gd name="T30" fmla="*/ 2147483647 w 324"/>
                  <a:gd name="T31" fmla="*/ 2147483647 h 387"/>
                  <a:gd name="T32" fmla="*/ 2147483647 w 324"/>
                  <a:gd name="T33" fmla="*/ 2147483647 h 387"/>
                  <a:gd name="T34" fmla="*/ 2147483647 w 324"/>
                  <a:gd name="T35" fmla="*/ 2147483647 h 387"/>
                  <a:gd name="T36" fmla="*/ 2147483647 w 324"/>
                  <a:gd name="T37" fmla="*/ 2147483647 h 387"/>
                  <a:gd name="T38" fmla="*/ 2147483647 w 324"/>
                  <a:gd name="T39" fmla="*/ 2147483647 h 387"/>
                  <a:gd name="T40" fmla="*/ 2147483647 w 324"/>
                  <a:gd name="T41" fmla="*/ 2147483647 h 387"/>
                  <a:gd name="T42" fmla="*/ 2147483647 w 324"/>
                  <a:gd name="T43" fmla="*/ 2147483647 h 387"/>
                  <a:gd name="T44" fmla="*/ 2147483647 w 324"/>
                  <a:gd name="T45" fmla="*/ 2147483647 h 387"/>
                  <a:gd name="T46" fmla="*/ 2147483647 w 324"/>
                  <a:gd name="T47" fmla="*/ 2147483647 h 387"/>
                  <a:gd name="T48" fmla="*/ 2147483647 w 324"/>
                  <a:gd name="T49" fmla="*/ 2147483647 h 3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4" h="387">
                    <a:moveTo>
                      <a:pt x="213" y="66"/>
                    </a:moveTo>
                    <a:lnTo>
                      <a:pt x="213" y="14"/>
                    </a:lnTo>
                    <a:lnTo>
                      <a:pt x="208" y="14"/>
                    </a:lnTo>
                    <a:lnTo>
                      <a:pt x="210" y="0"/>
                    </a:lnTo>
                    <a:lnTo>
                      <a:pt x="0" y="26"/>
                    </a:lnTo>
                    <a:lnTo>
                      <a:pt x="15" y="285"/>
                    </a:lnTo>
                    <a:lnTo>
                      <a:pt x="208" y="387"/>
                    </a:lnTo>
                    <a:lnTo>
                      <a:pt x="324" y="257"/>
                    </a:lnTo>
                    <a:lnTo>
                      <a:pt x="280" y="251"/>
                    </a:lnTo>
                    <a:lnTo>
                      <a:pt x="270" y="254"/>
                    </a:lnTo>
                    <a:lnTo>
                      <a:pt x="268" y="252"/>
                    </a:lnTo>
                    <a:lnTo>
                      <a:pt x="262" y="255"/>
                    </a:lnTo>
                    <a:lnTo>
                      <a:pt x="243" y="254"/>
                    </a:lnTo>
                    <a:lnTo>
                      <a:pt x="240" y="248"/>
                    </a:lnTo>
                    <a:lnTo>
                      <a:pt x="220" y="243"/>
                    </a:lnTo>
                    <a:lnTo>
                      <a:pt x="211" y="236"/>
                    </a:lnTo>
                    <a:lnTo>
                      <a:pt x="211" y="234"/>
                    </a:lnTo>
                    <a:lnTo>
                      <a:pt x="210" y="233"/>
                    </a:lnTo>
                    <a:lnTo>
                      <a:pt x="208" y="234"/>
                    </a:lnTo>
                    <a:lnTo>
                      <a:pt x="207" y="228"/>
                    </a:lnTo>
                    <a:lnTo>
                      <a:pt x="165" y="204"/>
                    </a:lnTo>
                    <a:lnTo>
                      <a:pt x="208" y="204"/>
                    </a:lnTo>
                    <a:lnTo>
                      <a:pt x="208" y="173"/>
                    </a:lnTo>
                    <a:lnTo>
                      <a:pt x="208" y="168"/>
                    </a:lnTo>
                    <a:lnTo>
                      <a:pt x="213" y="6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9">
                <a:extLst>
                  <a:ext uri="{FF2B5EF4-FFF2-40B4-BE49-F238E27FC236}">
                    <a16:creationId xmlns:a16="http://schemas.microsoft.com/office/drawing/2014/main" id="{4FEB8214-103A-37AC-B235-556881AEE4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587" y="1587"/>
                <a:ext cx="1681163" cy="1039813"/>
              </a:xfrm>
              <a:custGeom>
                <a:avLst/>
                <a:gdLst>
                  <a:gd name="T0" fmla="*/ 2147483647 w 3177"/>
                  <a:gd name="T1" fmla="*/ 2147483647 h 1966"/>
                  <a:gd name="T2" fmla="*/ 2147483647 w 3177"/>
                  <a:gd name="T3" fmla="*/ 2147483647 h 1966"/>
                  <a:gd name="T4" fmla="*/ 2147483647 w 3177"/>
                  <a:gd name="T5" fmla="*/ 2147483647 h 1966"/>
                  <a:gd name="T6" fmla="*/ 2147483647 w 3177"/>
                  <a:gd name="T7" fmla="*/ 2147483647 h 1966"/>
                  <a:gd name="T8" fmla="*/ 2147483647 w 3177"/>
                  <a:gd name="T9" fmla="*/ 2147483647 h 1966"/>
                  <a:gd name="T10" fmla="*/ 2147483647 w 3177"/>
                  <a:gd name="T11" fmla="*/ 2147483647 h 1966"/>
                  <a:gd name="T12" fmla="*/ 2147483647 w 3177"/>
                  <a:gd name="T13" fmla="*/ 2147483647 h 1966"/>
                  <a:gd name="T14" fmla="*/ 2147483647 w 3177"/>
                  <a:gd name="T15" fmla="*/ 2147483647 h 1966"/>
                  <a:gd name="T16" fmla="*/ 2147483647 w 3177"/>
                  <a:gd name="T17" fmla="*/ 2147483647 h 1966"/>
                  <a:gd name="T18" fmla="*/ 2147483647 w 3177"/>
                  <a:gd name="T19" fmla="*/ 2147483647 h 1966"/>
                  <a:gd name="T20" fmla="*/ 0 w 3177"/>
                  <a:gd name="T21" fmla="*/ 2147483647 h 1966"/>
                  <a:gd name="T22" fmla="*/ 1333723705 w 3177"/>
                  <a:gd name="T23" fmla="*/ 2147483647 h 1966"/>
                  <a:gd name="T24" fmla="*/ 2147483647 w 3177"/>
                  <a:gd name="T25" fmla="*/ 2147483647 h 1966"/>
                  <a:gd name="T26" fmla="*/ 2147483647 w 3177"/>
                  <a:gd name="T27" fmla="*/ 0 h 1966"/>
                  <a:gd name="T28" fmla="*/ 2147483647 w 3177"/>
                  <a:gd name="T29" fmla="*/ 0 h 1966"/>
                  <a:gd name="T30" fmla="*/ 2147483647 w 3177"/>
                  <a:gd name="T31" fmla="*/ 2147483647 h 1966"/>
                  <a:gd name="T32" fmla="*/ 2147483647 w 3177"/>
                  <a:gd name="T33" fmla="*/ 1479506865 h 1966"/>
                  <a:gd name="T34" fmla="*/ 2147483647 w 3177"/>
                  <a:gd name="T35" fmla="*/ 1479506865 h 1966"/>
                  <a:gd name="T36" fmla="*/ 2147483647 w 3177"/>
                  <a:gd name="T37" fmla="*/ 1331528147 h 1966"/>
                  <a:gd name="T38" fmla="*/ 2147483647 w 3177"/>
                  <a:gd name="T39" fmla="*/ 1035571240 h 1966"/>
                  <a:gd name="T40" fmla="*/ 2147483647 w 3177"/>
                  <a:gd name="T41" fmla="*/ 2147483647 h 1966"/>
                  <a:gd name="T42" fmla="*/ 2147483647 w 3177"/>
                  <a:gd name="T43" fmla="*/ 2147483647 h 1966"/>
                  <a:gd name="T44" fmla="*/ 2147483647 w 3177"/>
                  <a:gd name="T45" fmla="*/ 2147483647 h 1966"/>
                  <a:gd name="T46" fmla="*/ 2147483647 w 3177"/>
                  <a:gd name="T47" fmla="*/ 2147483647 h 1966"/>
                  <a:gd name="T48" fmla="*/ 2147483647 w 3177"/>
                  <a:gd name="T49" fmla="*/ 2147483647 h 1966"/>
                  <a:gd name="T50" fmla="*/ 2147483647 w 3177"/>
                  <a:gd name="T51" fmla="*/ 2147483647 h 196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177" h="1966">
                    <a:moveTo>
                      <a:pt x="3033" y="1879"/>
                    </a:moveTo>
                    <a:lnTo>
                      <a:pt x="2894" y="1878"/>
                    </a:lnTo>
                    <a:lnTo>
                      <a:pt x="2357" y="1836"/>
                    </a:lnTo>
                    <a:lnTo>
                      <a:pt x="2274" y="1966"/>
                    </a:lnTo>
                    <a:lnTo>
                      <a:pt x="2093" y="1966"/>
                    </a:lnTo>
                    <a:lnTo>
                      <a:pt x="2093" y="1914"/>
                    </a:lnTo>
                    <a:lnTo>
                      <a:pt x="2088" y="1914"/>
                    </a:lnTo>
                    <a:lnTo>
                      <a:pt x="2090" y="1900"/>
                    </a:lnTo>
                    <a:lnTo>
                      <a:pt x="1122" y="1840"/>
                    </a:lnTo>
                    <a:lnTo>
                      <a:pt x="947" y="1440"/>
                    </a:lnTo>
                    <a:lnTo>
                      <a:pt x="0" y="1434"/>
                    </a:lnTo>
                    <a:lnTo>
                      <a:pt x="9" y="459"/>
                    </a:lnTo>
                    <a:lnTo>
                      <a:pt x="188" y="217"/>
                    </a:lnTo>
                    <a:lnTo>
                      <a:pt x="309" y="0"/>
                    </a:lnTo>
                    <a:lnTo>
                      <a:pt x="1134" y="0"/>
                    </a:lnTo>
                    <a:lnTo>
                      <a:pt x="1146" y="15"/>
                    </a:lnTo>
                    <a:lnTo>
                      <a:pt x="1743" y="10"/>
                    </a:lnTo>
                    <a:lnTo>
                      <a:pt x="2085" y="10"/>
                    </a:lnTo>
                    <a:lnTo>
                      <a:pt x="2186" y="9"/>
                    </a:lnTo>
                    <a:lnTo>
                      <a:pt x="2456" y="7"/>
                    </a:lnTo>
                    <a:lnTo>
                      <a:pt x="2538" y="1149"/>
                    </a:lnTo>
                    <a:lnTo>
                      <a:pt x="2378" y="1293"/>
                    </a:lnTo>
                    <a:lnTo>
                      <a:pt x="2682" y="1416"/>
                    </a:lnTo>
                    <a:lnTo>
                      <a:pt x="3177" y="1815"/>
                    </a:lnTo>
                    <a:lnTo>
                      <a:pt x="3176" y="1839"/>
                    </a:lnTo>
                    <a:lnTo>
                      <a:pt x="3033" y="1879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8060FFAD-8743-5A90-8AE1-DAA64E3D2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487" y="973137"/>
                <a:ext cx="428625" cy="935038"/>
              </a:xfrm>
              <a:custGeom>
                <a:avLst/>
                <a:gdLst>
                  <a:gd name="T0" fmla="*/ 2147483647 w 811"/>
                  <a:gd name="T1" fmla="*/ 2147483647 h 1768"/>
                  <a:gd name="T2" fmla="*/ 2147483647 w 811"/>
                  <a:gd name="T3" fmla="*/ 2147483647 h 1768"/>
                  <a:gd name="T4" fmla="*/ 2147483647 w 811"/>
                  <a:gd name="T5" fmla="*/ 2147483647 h 1768"/>
                  <a:gd name="T6" fmla="*/ 2147483647 w 811"/>
                  <a:gd name="T7" fmla="*/ 2147483647 h 1768"/>
                  <a:gd name="T8" fmla="*/ 2147483647 w 811"/>
                  <a:gd name="T9" fmla="*/ 2147483647 h 1768"/>
                  <a:gd name="T10" fmla="*/ 2147483647 w 811"/>
                  <a:gd name="T11" fmla="*/ 2147483647 h 1768"/>
                  <a:gd name="T12" fmla="*/ 1033510536 w 811"/>
                  <a:gd name="T13" fmla="*/ 2147483647 h 1768"/>
                  <a:gd name="T14" fmla="*/ 1033510536 w 811"/>
                  <a:gd name="T15" fmla="*/ 2147483647 h 1768"/>
                  <a:gd name="T16" fmla="*/ 1033510536 w 811"/>
                  <a:gd name="T17" fmla="*/ 2147483647 h 1768"/>
                  <a:gd name="T18" fmla="*/ 885746428 w 811"/>
                  <a:gd name="T19" fmla="*/ 2147483647 h 1768"/>
                  <a:gd name="T20" fmla="*/ 0 w 811"/>
                  <a:gd name="T21" fmla="*/ 2147483647 h 1768"/>
                  <a:gd name="T22" fmla="*/ 0 w 811"/>
                  <a:gd name="T23" fmla="*/ 2147483647 h 1768"/>
                  <a:gd name="T24" fmla="*/ 147764109 w 811"/>
                  <a:gd name="T25" fmla="*/ 2147483647 h 1768"/>
                  <a:gd name="T26" fmla="*/ 2147483647 w 811"/>
                  <a:gd name="T27" fmla="*/ 2147483647 h 1768"/>
                  <a:gd name="T28" fmla="*/ 2147483647 w 811"/>
                  <a:gd name="T29" fmla="*/ 2147483647 h 1768"/>
                  <a:gd name="T30" fmla="*/ 2147483647 w 811"/>
                  <a:gd name="T31" fmla="*/ 2147483647 h 1768"/>
                  <a:gd name="T32" fmla="*/ 2147483647 w 811"/>
                  <a:gd name="T33" fmla="*/ 2147483647 h 1768"/>
                  <a:gd name="T34" fmla="*/ 2147483647 w 811"/>
                  <a:gd name="T35" fmla="*/ 2147483647 h 1768"/>
                  <a:gd name="T36" fmla="*/ 2147483647 w 811"/>
                  <a:gd name="T37" fmla="*/ 2147483647 h 1768"/>
                  <a:gd name="T38" fmla="*/ 2147483647 w 811"/>
                  <a:gd name="T39" fmla="*/ 2147483647 h 1768"/>
                  <a:gd name="T40" fmla="*/ 1919257492 w 811"/>
                  <a:gd name="T41" fmla="*/ 2147483647 h 1768"/>
                  <a:gd name="T42" fmla="*/ 590497795 w 811"/>
                  <a:gd name="T43" fmla="*/ 2147483647 h 1768"/>
                  <a:gd name="T44" fmla="*/ 590497795 w 811"/>
                  <a:gd name="T45" fmla="*/ 2147483647 h 1768"/>
                  <a:gd name="T46" fmla="*/ 443012742 w 811"/>
                  <a:gd name="T47" fmla="*/ 2147483647 h 1768"/>
                  <a:gd name="T48" fmla="*/ 147764109 w 811"/>
                  <a:gd name="T49" fmla="*/ 2147483647 h 1768"/>
                  <a:gd name="T50" fmla="*/ 147764109 w 811"/>
                  <a:gd name="T51" fmla="*/ 2147483647 h 1768"/>
                  <a:gd name="T52" fmla="*/ 147764109 w 811"/>
                  <a:gd name="T53" fmla="*/ 2147483647 h 1768"/>
                  <a:gd name="T54" fmla="*/ 147764109 w 811"/>
                  <a:gd name="T55" fmla="*/ 2147483647 h 1768"/>
                  <a:gd name="T56" fmla="*/ 885746428 w 811"/>
                  <a:gd name="T57" fmla="*/ 2147483647 h 1768"/>
                  <a:gd name="T58" fmla="*/ 2147483647 w 811"/>
                  <a:gd name="T59" fmla="*/ 2147483647 h 1768"/>
                  <a:gd name="T60" fmla="*/ 2147483647 w 811"/>
                  <a:gd name="T61" fmla="*/ 0 h 1768"/>
                  <a:gd name="T62" fmla="*/ 2147483647 w 811"/>
                  <a:gd name="T63" fmla="*/ 2147483647 h 1768"/>
                  <a:gd name="T64" fmla="*/ 2147483647 w 811"/>
                  <a:gd name="T65" fmla="*/ 2147483647 h 1768"/>
                  <a:gd name="T66" fmla="*/ 2147483647 w 811"/>
                  <a:gd name="T67" fmla="*/ 2147483647 h 1768"/>
                  <a:gd name="T68" fmla="*/ 2147483647 w 811"/>
                  <a:gd name="T69" fmla="*/ 2147483647 h 17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11" h="1768">
                    <a:moveTo>
                      <a:pt x="802" y="241"/>
                    </a:moveTo>
                    <a:lnTo>
                      <a:pt x="808" y="640"/>
                    </a:lnTo>
                    <a:lnTo>
                      <a:pt x="807" y="1282"/>
                    </a:lnTo>
                    <a:lnTo>
                      <a:pt x="811" y="1765"/>
                    </a:lnTo>
                    <a:lnTo>
                      <a:pt x="642" y="1767"/>
                    </a:lnTo>
                    <a:lnTo>
                      <a:pt x="456" y="1767"/>
                    </a:lnTo>
                    <a:lnTo>
                      <a:pt x="7" y="1768"/>
                    </a:lnTo>
                    <a:lnTo>
                      <a:pt x="7" y="1612"/>
                    </a:lnTo>
                    <a:lnTo>
                      <a:pt x="7" y="1485"/>
                    </a:lnTo>
                    <a:lnTo>
                      <a:pt x="6" y="1447"/>
                    </a:lnTo>
                    <a:lnTo>
                      <a:pt x="0" y="1078"/>
                    </a:lnTo>
                    <a:lnTo>
                      <a:pt x="0" y="922"/>
                    </a:lnTo>
                    <a:lnTo>
                      <a:pt x="1" y="451"/>
                    </a:lnTo>
                    <a:lnTo>
                      <a:pt x="117" y="321"/>
                    </a:lnTo>
                    <a:lnTo>
                      <a:pt x="73" y="315"/>
                    </a:lnTo>
                    <a:lnTo>
                      <a:pt x="63" y="318"/>
                    </a:lnTo>
                    <a:lnTo>
                      <a:pt x="61" y="316"/>
                    </a:lnTo>
                    <a:lnTo>
                      <a:pt x="55" y="319"/>
                    </a:lnTo>
                    <a:lnTo>
                      <a:pt x="36" y="318"/>
                    </a:lnTo>
                    <a:lnTo>
                      <a:pt x="33" y="312"/>
                    </a:lnTo>
                    <a:lnTo>
                      <a:pt x="13" y="307"/>
                    </a:lnTo>
                    <a:lnTo>
                      <a:pt x="4" y="300"/>
                    </a:lnTo>
                    <a:lnTo>
                      <a:pt x="4" y="298"/>
                    </a:lnTo>
                    <a:lnTo>
                      <a:pt x="3" y="297"/>
                    </a:lnTo>
                    <a:lnTo>
                      <a:pt x="1" y="298"/>
                    </a:lnTo>
                    <a:lnTo>
                      <a:pt x="1" y="268"/>
                    </a:lnTo>
                    <a:lnTo>
                      <a:pt x="1" y="237"/>
                    </a:lnTo>
                    <a:lnTo>
                      <a:pt x="1" y="232"/>
                    </a:lnTo>
                    <a:lnTo>
                      <a:pt x="6" y="130"/>
                    </a:lnTo>
                    <a:lnTo>
                      <a:pt x="187" y="130"/>
                    </a:lnTo>
                    <a:lnTo>
                      <a:pt x="270" y="0"/>
                    </a:lnTo>
                    <a:lnTo>
                      <a:pt x="807" y="42"/>
                    </a:lnTo>
                    <a:lnTo>
                      <a:pt x="804" y="204"/>
                    </a:lnTo>
                    <a:lnTo>
                      <a:pt x="802" y="232"/>
                    </a:lnTo>
                    <a:lnTo>
                      <a:pt x="802" y="24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1">
                <a:extLst>
                  <a:ext uri="{FF2B5EF4-FFF2-40B4-BE49-F238E27FC236}">
                    <a16:creationId xmlns:a16="http://schemas.microsoft.com/office/drawing/2014/main" id="{7324C049-7AA3-1DA3-633E-3FAC1D20A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475" y="4762"/>
                <a:ext cx="671512" cy="957263"/>
              </a:xfrm>
              <a:custGeom>
                <a:avLst/>
                <a:gdLst>
                  <a:gd name="T0" fmla="*/ 2147483647 w 1270"/>
                  <a:gd name="T1" fmla="*/ 2147483647 h 1808"/>
                  <a:gd name="T2" fmla="*/ 2147483647 w 1270"/>
                  <a:gd name="T3" fmla="*/ 2147483647 h 1808"/>
                  <a:gd name="T4" fmla="*/ 2147483647 w 1270"/>
                  <a:gd name="T5" fmla="*/ 2147483647 h 1808"/>
                  <a:gd name="T6" fmla="*/ 2147483647 w 1270"/>
                  <a:gd name="T7" fmla="*/ 2147483647 h 1808"/>
                  <a:gd name="T8" fmla="*/ 2147483647 w 1270"/>
                  <a:gd name="T9" fmla="*/ 2147483647 h 1808"/>
                  <a:gd name="T10" fmla="*/ 2147483647 w 1270"/>
                  <a:gd name="T11" fmla="*/ 2147483647 h 1808"/>
                  <a:gd name="T12" fmla="*/ 0 w 1270"/>
                  <a:gd name="T13" fmla="*/ 2147483647 h 1808"/>
                  <a:gd name="T14" fmla="*/ 2147483647 w 1270"/>
                  <a:gd name="T15" fmla="*/ 2147483647 h 1808"/>
                  <a:gd name="T16" fmla="*/ 2147483647 w 1270"/>
                  <a:gd name="T17" fmla="*/ 0 h 1808"/>
                  <a:gd name="T18" fmla="*/ 2147483647 w 1270"/>
                  <a:gd name="T19" fmla="*/ 0 h 1808"/>
                  <a:gd name="T20" fmla="*/ 2147483647 w 1270"/>
                  <a:gd name="T21" fmla="*/ 0 h 1808"/>
                  <a:gd name="T22" fmla="*/ 2147483647 w 1270"/>
                  <a:gd name="T23" fmla="*/ 0 h 1808"/>
                  <a:gd name="T24" fmla="*/ 2147483647 w 1270"/>
                  <a:gd name="T25" fmla="*/ 0 h 1808"/>
                  <a:gd name="T26" fmla="*/ 2147483647 w 1270"/>
                  <a:gd name="T27" fmla="*/ 0 h 1808"/>
                  <a:gd name="T28" fmla="*/ 2147483647 w 1270"/>
                  <a:gd name="T29" fmla="*/ 0 h 1808"/>
                  <a:gd name="T30" fmla="*/ 2147483647 w 1270"/>
                  <a:gd name="T31" fmla="*/ 2147483647 h 1808"/>
                  <a:gd name="T32" fmla="*/ 2147483647 w 1270"/>
                  <a:gd name="T33" fmla="*/ 2147483647 h 18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70" h="1808">
                    <a:moveTo>
                      <a:pt x="1050" y="683"/>
                    </a:moveTo>
                    <a:lnTo>
                      <a:pt x="1051" y="1349"/>
                    </a:lnTo>
                    <a:lnTo>
                      <a:pt x="960" y="1602"/>
                    </a:lnTo>
                    <a:lnTo>
                      <a:pt x="846" y="1776"/>
                    </a:lnTo>
                    <a:lnTo>
                      <a:pt x="799" y="1808"/>
                    </a:lnTo>
                    <a:lnTo>
                      <a:pt x="304" y="1409"/>
                    </a:lnTo>
                    <a:lnTo>
                      <a:pt x="0" y="1286"/>
                    </a:lnTo>
                    <a:lnTo>
                      <a:pt x="160" y="1142"/>
                    </a:lnTo>
                    <a:lnTo>
                      <a:pt x="78" y="0"/>
                    </a:lnTo>
                    <a:lnTo>
                      <a:pt x="276" y="0"/>
                    </a:lnTo>
                    <a:lnTo>
                      <a:pt x="466" y="0"/>
                    </a:lnTo>
                    <a:lnTo>
                      <a:pt x="514" y="0"/>
                    </a:lnTo>
                    <a:lnTo>
                      <a:pt x="780" y="0"/>
                    </a:lnTo>
                    <a:lnTo>
                      <a:pt x="1035" y="0"/>
                    </a:lnTo>
                    <a:lnTo>
                      <a:pt x="1270" y="0"/>
                    </a:lnTo>
                    <a:lnTo>
                      <a:pt x="1264" y="452"/>
                    </a:lnTo>
                    <a:lnTo>
                      <a:pt x="1050" y="683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D2325CE6-CD6F-FE50-4262-666393556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4224" y="1877670"/>
                <a:ext cx="947738" cy="857506"/>
              </a:xfrm>
              <a:custGeom>
                <a:avLst/>
                <a:gdLst>
                  <a:gd name="T0" fmla="*/ 2147483647 w 1790"/>
                  <a:gd name="T1" fmla="*/ 2147483647 h 1439"/>
                  <a:gd name="T2" fmla="*/ 2147483647 w 1790"/>
                  <a:gd name="T3" fmla="*/ 2147483647 h 1439"/>
                  <a:gd name="T4" fmla="*/ 2147483647 w 1790"/>
                  <a:gd name="T5" fmla="*/ 2147483647 h 1439"/>
                  <a:gd name="T6" fmla="*/ 2147483647 w 1790"/>
                  <a:gd name="T7" fmla="*/ 2147483647 h 1439"/>
                  <a:gd name="T8" fmla="*/ 2147483647 w 1790"/>
                  <a:gd name="T9" fmla="*/ 2147483647 h 1439"/>
                  <a:gd name="T10" fmla="*/ 2147483647 w 1790"/>
                  <a:gd name="T11" fmla="*/ 2147483647 h 1439"/>
                  <a:gd name="T12" fmla="*/ 2147483647 w 1790"/>
                  <a:gd name="T13" fmla="*/ 2147483647 h 1439"/>
                  <a:gd name="T14" fmla="*/ 2147483647 w 1790"/>
                  <a:gd name="T15" fmla="*/ 2147483647 h 1439"/>
                  <a:gd name="T16" fmla="*/ 0 w 1790"/>
                  <a:gd name="T17" fmla="*/ 2147483647 h 1439"/>
                  <a:gd name="T18" fmla="*/ 1335775293 w 1790"/>
                  <a:gd name="T19" fmla="*/ 2147483647 h 1439"/>
                  <a:gd name="T20" fmla="*/ 2147483647 w 1790"/>
                  <a:gd name="T21" fmla="*/ 2147483647 h 1439"/>
                  <a:gd name="T22" fmla="*/ 2147483647 w 1790"/>
                  <a:gd name="T23" fmla="*/ 2147483647 h 1439"/>
                  <a:gd name="T24" fmla="*/ 2147483647 w 1790"/>
                  <a:gd name="T25" fmla="*/ 2147483647 h 1439"/>
                  <a:gd name="T26" fmla="*/ 2147483647 w 1790"/>
                  <a:gd name="T27" fmla="*/ 445566129 h 1439"/>
                  <a:gd name="T28" fmla="*/ 2147483647 w 1790"/>
                  <a:gd name="T29" fmla="*/ 296950712 h 1439"/>
                  <a:gd name="T30" fmla="*/ 2147483647 w 1790"/>
                  <a:gd name="T31" fmla="*/ 296950712 h 1439"/>
                  <a:gd name="T32" fmla="*/ 2147483647 w 1790"/>
                  <a:gd name="T33" fmla="*/ 0 h 1439"/>
                  <a:gd name="T34" fmla="*/ 2147483647 w 1790"/>
                  <a:gd name="T35" fmla="*/ 0 h 1439"/>
                  <a:gd name="T36" fmla="*/ 2147483647 w 1790"/>
                  <a:gd name="T37" fmla="*/ 0 h 1439"/>
                  <a:gd name="T38" fmla="*/ 2147483647 w 1790"/>
                  <a:gd name="T39" fmla="*/ 0 h 1439"/>
                  <a:gd name="T40" fmla="*/ 2147483647 w 1790"/>
                  <a:gd name="T41" fmla="*/ 2147483647 h 1439"/>
                  <a:gd name="T42" fmla="*/ 2147483647 w 1790"/>
                  <a:gd name="T43" fmla="*/ 2147483647 h 143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790" h="1439">
                    <a:moveTo>
                      <a:pt x="1757" y="998"/>
                    </a:moveTo>
                    <a:lnTo>
                      <a:pt x="1757" y="1278"/>
                    </a:lnTo>
                    <a:lnTo>
                      <a:pt x="1757" y="1437"/>
                    </a:lnTo>
                    <a:lnTo>
                      <a:pt x="1092" y="1439"/>
                    </a:lnTo>
                    <a:lnTo>
                      <a:pt x="824" y="1439"/>
                    </a:lnTo>
                    <a:lnTo>
                      <a:pt x="83" y="1439"/>
                    </a:lnTo>
                    <a:lnTo>
                      <a:pt x="81" y="1185"/>
                    </a:lnTo>
                    <a:lnTo>
                      <a:pt x="80" y="1107"/>
                    </a:lnTo>
                    <a:lnTo>
                      <a:pt x="0" y="959"/>
                    </a:lnTo>
                    <a:lnTo>
                      <a:pt x="9" y="317"/>
                    </a:lnTo>
                    <a:lnTo>
                      <a:pt x="89" y="315"/>
                    </a:lnTo>
                    <a:lnTo>
                      <a:pt x="486" y="317"/>
                    </a:lnTo>
                    <a:lnTo>
                      <a:pt x="344" y="162"/>
                    </a:lnTo>
                    <a:lnTo>
                      <a:pt x="342" y="3"/>
                    </a:lnTo>
                    <a:lnTo>
                      <a:pt x="791" y="2"/>
                    </a:lnTo>
                    <a:lnTo>
                      <a:pt x="977" y="2"/>
                    </a:lnTo>
                    <a:lnTo>
                      <a:pt x="1146" y="0"/>
                    </a:lnTo>
                    <a:lnTo>
                      <a:pt x="1281" y="0"/>
                    </a:lnTo>
                    <a:lnTo>
                      <a:pt x="1661" y="0"/>
                    </a:lnTo>
                    <a:lnTo>
                      <a:pt x="1790" y="0"/>
                    </a:lnTo>
                    <a:lnTo>
                      <a:pt x="1790" y="767"/>
                    </a:lnTo>
                    <a:lnTo>
                      <a:pt x="1757" y="998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B6830EE3-441E-B515-58CE-19F1E8FCCC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8625" y="2824629"/>
                <a:ext cx="1481137" cy="1527175"/>
              </a:xfrm>
              <a:custGeom>
                <a:avLst/>
                <a:gdLst>
                  <a:gd name="T0" fmla="*/ 2147483647 w 2800"/>
                  <a:gd name="T1" fmla="*/ 2147483647 h 2887"/>
                  <a:gd name="T2" fmla="*/ 2147483647 w 2800"/>
                  <a:gd name="T3" fmla="*/ 2147483647 h 2887"/>
                  <a:gd name="T4" fmla="*/ 2147483647 w 2800"/>
                  <a:gd name="T5" fmla="*/ 2147483647 h 2887"/>
                  <a:gd name="T6" fmla="*/ 2147483647 w 2800"/>
                  <a:gd name="T7" fmla="*/ 2147483647 h 2887"/>
                  <a:gd name="T8" fmla="*/ 2147483647 w 2800"/>
                  <a:gd name="T9" fmla="*/ 2147483647 h 2887"/>
                  <a:gd name="T10" fmla="*/ 2147483647 w 2800"/>
                  <a:gd name="T11" fmla="*/ 2147483647 h 2887"/>
                  <a:gd name="T12" fmla="*/ 2147483647 w 2800"/>
                  <a:gd name="T13" fmla="*/ 1480265812 h 2887"/>
                  <a:gd name="T14" fmla="*/ 2147483647 w 2800"/>
                  <a:gd name="T15" fmla="*/ 1480265812 h 2887"/>
                  <a:gd name="T16" fmla="*/ 2147483647 w 2800"/>
                  <a:gd name="T17" fmla="*/ 2147483647 h 2887"/>
                  <a:gd name="T18" fmla="*/ 2147483647 w 2800"/>
                  <a:gd name="T19" fmla="*/ 0 h 2887"/>
                  <a:gd name="T20" fmla="*/ 2147483647 w 2800"/>
                  <a:gd name="T21" fmla="*/ 2147483647 h 2887"/>
                  <a:gd name="T22" fmla="*/ 2147483647 w 2800"/>
                  <a:gd name="T23" fmla="*/ 2147483647 h 2887"/>
                  <a:gd name="T24" fmla="*/ 2147483647 w 2800"/>
                  <a:gd name="T25" fmla="*/ 2147483647 h 2887"/>
                  <a:gd name="T26" fmla="*/ 444069735 w 2800"/>
                  <a:gd name="T27" fmla="*/ 2147483647 h 2887"/>
                  <a:gd name="T28" fmla="*/ 0 w 2800"/>
                  <a:gd name="T29" fmla="*/ 2147483647 h 2887"/>
                  <a:gd name="T30" fmla="*/ 2147483647 w 2800"/>
                  <a:gd name="T31" fmla="*/ 2147483647 h 2887"/>
                  <a:gd name="T32" fmla="*/ 2147483647 w 2800"/>
                  <a:gd name="T33" fmla="*/ 2147483647 h 2887"/>
                  <a:gd name="T34" fmla="*/ 2147483647 w 2800"/>
                  <a:gd name="T35" fmla="*/ 2147483647 h 2887"/>
                  <a:gd name="T36" fmla="*/ 2147483647 w 2800"/>
                  <a:gd name="T37" fmla="*/ 2147483647 h 288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00" h="2887">
                    <a:moveTo>
                      <a:pt x="2337" y="2067"/>
                    </a:moveTo>
                    <a:lnTo>
                      <a:pt x="2478" y="1275"/>
                    </a:lnTo>
                    <a:lnTo>
                      <a:pt x="2478" y="954"/>
                    </a:lnTo>
                    <a:lnTo>
                      <a:pt x="2799" y="954"/>
                    </a:lnTo>
                    <a:lnTo>
                      <a:pt x="2800" y="793"/>
                    </a:lnTo>
                    <a:lnTo>
                      <a:pt x="2482" y="795"/>
                    </a:lnTo>
                    <a:lnTo>
                      <a:pt x="2137" y="10"/>
                    </a:lnTo>
                    <a:lnTo>
                      <a:pt x="1819" y="10"/>
                    </a:lnTo>
                    <a:lnTo>
                      <a:pt x="1818" y="171"/>
                    </a:lnTo>
                    <a:lnTo>
                      <a:pt x="699" y="0"/>
                    </a:lnTo>
                    <a:lnTo>
                      <a:pt x="681" y="1674"/>
                    </a:lnTo>
                    <a:lnTo>
                      <a:pt x="537" y="1747"/>
                    </a:lnTo>
                    <a:lnTo>
                      <a:pt x="57" y="1759"/>
                    </a:lnTo>
                    <a:lnTo>
                      <a:pt x="3" y="2232"/>
                    </a:lnTo>
                    <a:lnTo>
                      <a:pt x="0" y="2887"/>
                    </a:lnTo>
                    <a:lnTo>
                      <a:pt x="763" y="2884"/>
                    </a:lnTo>
                    <a:lnTo>
                      <a:pt x="777" y="2884"/>
                    </a:lnTo>
                    <a:lnTo>
                      <a:pt x="778" y="2070"/>
                    </a:lnTo>
                    <a:lnTo>
                      <a:pt x="2337" y="2067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3899DAB3-C791-2F18-5E7D-2EDB7F7A1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118" y="2151529"/>
                <a:ext cx="760413" cy="763587"/>
              </a:xfrm>
              <a:custGeom>
                <a:avLst/>
                <a:gdLst>
                  <a:gd name="T0" fmla="*/ 2147483647 w 1438"/>
                  <a:gd name="T1" fmla="*/ 2147483647 h 1442"/>
                  <a:gd name="T2" fmla="*/ 2147483647 w 1438"/>
                  <a:gd name="T3" fmla="*/ 2147483647 h 1442"/>
                  <a:gd name="T4" fmla="*/ 2147483647 w 1438"/>
                  <a:gd name="T5" fmla="*/ 2147483647 h 1442"/>
                  <a:gd name="T6" fmla="*/ 2147483647 w 1438"/>
                  <a:gd name="T7" fmla="*/ 2147483647 h 1442"/>
                  <a:gd name="T8" fmla="*/ 2147483647 w 1438"/>
                  <a:gd name="T9" fmla="*/ 2147483647 h 1442"/>
                  <a:gd name="T10" fmla="*/ 2147483647 w 1438"/>
                  <a:gd name="T11" fmla="*/ 2147483647 h 1442"/>
                  <a:gd name="T12" fmla="*/ 2147483647 w 1438"/>
                  <a:gd name="T13" fmla="*/ 0 h 1442"/>
                  <a:gd name="T14" fmla="*/ 2147483647 w 1438"/>
                  <a:gd name="T15" fmla="*/ 2147483647 h 1442"/>
                  <a:gd name="T16" fmla="*/ 443490523 w 1438"/>
                  <a:gd name="T17" fmla="*/ 2147483647 h 1442"/>
                  <a:gd name="T18" fmla="*/ 443490523 w 1438"/>
                  <a:gd name="T19" fmla="*/ 2147483647 h 1442"/>
                  <a:gd name="T20" fmla="*/ 147923596 w 1438"/>
                  <a:gd name="T21" fmla="*/ 2147483647 h 1442"/>
                  <a:gd name="T22" fmla="*/ 147923596 w 1438"/>
                  <a:gd name="T23" fmla="*/ 2147483647 h 1442"/>
                  <a:gd name="T24" fmla="*/ 0 w 1438"/>
                  <a:gd name="T25" fmla="*/ 2147483647 h 1442"/>
                  <a:gd name="T26" fmla="*/ 2147483647 w 1438"/>
                  <a:gd name="T27" fmla="*/ 2147483647 h 1442"/>
                  <a:gd name="T28" fmla="*/ 2147483647 w 1438"/>
                  <a:gd name="T29" fmla="*/ 2147483647 h 1442"/>
                  <a:gd name="T30" fmla="*/ 2147483647 w 1438"/>
                  <a:gd name="T31" fmla="*/ 2147483647 h 144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438" h="1442">
                    <a:moveTo>
                      <a:pt x="1438" y="1281"/>
                    </a:moveTo>
                    <a:lnTo>
                      <a:pt x="1438" y="974"/>
                    </a:lnTo>
                    <a:lnTo>
                      <a:pt x="1434" y="857"/>
                    </a:lnTo>
                    <a:lnTo>
                      <a:pt x="1434" y="320"/>
                    </a:lnTo>
                    <a:lnTo>
                      <a:pt x="1356" y="321"/>
                    </a:lnTo>
                    <a:lnTo>
                      <a:pt x="1161" y="320"/>
                    </a:lnTo>
                    <a:lnTo>
                      <a:pt x="1159" y="0"/>
                    </a:lnTo>
                    <a:lnTo>
                      <a:pt x="681" y="321"/>
                    </a:lnTo>
                    <a:lnTo>
                      <a:pt x="3" y="324"/>
                    </a:lnTo>
                    <a:lnTo>
                      <a:pt x="3" y="795"/>
                    </a:lnTo>
                    <a:lnTo>
                      <a:pt x="1" y="974"/>
                    </a:lnTo>
                    <a:lnTo>
                      <a:pt x="1" y="1203"/>
                    </a:lnTo>
                    <a:lnTo>
                      <a:pt x="0" y="1271"/>
                    </a:lnTo>
                    <a:lnTo>
                      <a:pt x="1119" y="1442"/>
                    </a:lnTo>
                    <a:lnTo>
                      <a:pt x="1120" y="1281"/>
                    </a:lnTo>
                    <a:lnTo>
                      <a:pt x="1438" y="1281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25">
                <a:extLst>
                  <a:ext uri="{FF2B5EF4-FFF2-40B4-BE49-F238E27FC236}">
                    <a16:creationId xmlns:a16="http://schemas.microsoft.com/office/drawing/2014/main" id="{8E8CF3A5-C726-C960-9236-43DEEDC047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850" y="3918415"/>
                <a:ext cx="906462" cy="938213"/>
              </a:xfrm>
              <a:custGeom>
                <a:avLst/>
                <a:gdLst>
                  <a:gd name="T0" fmla="*/ 2147483647 w 1713"/>
                  <a:gd name="T1" fmla="*/ 2147483647 h 1774"/>
                  <a:gd name="T2" fmla="*/ 2147483647 w 1713"/>
                  <a:gd name="T3" fmla="*/ 2147483647 h 1774"/>
                  <a:gd name="T4" fmla="*/ 2147483647 w 1713"/>
                  <a:gd name="T5" fmla="*/ 2147483647 h 1774"/>
                  <a:gd name="T6" fmla="*/ 2147483647 w 1713"/>
                  <a:gd name="T7" fmla="*/ 2147483647 h 1774"/>
                  <a:gd name="T8" fmla="*/ 2147483647 w 1713"/>
                  <a:gd name="T9" fmla="*/ 2147483647 h 1774"/>
                  <a:gd name="T10" fmla="*/ 740925000 w 1713"/>
                  <a:gd name="T11" fmla="*/ 2147483647 h 1774"/>
                  <a:gd name="T12" fmla="*/ 740925000 w 1713"/>
                  <a:gd name="T13" fmla="*/ 2147483647 h 1774"/>
                  <a:gd name="T14" fmla="*/ 0 w 1713"/>
                  <a:gd name="T15" fmla="*/ 2147483647 h 1774"/>
                  <a:gd name="T16" fmla="*/ 0 w 1713"/>
                  <a:gd name="T17" fmla="*/ 2147483647 h 1774"/>
                  <a:gd name="T18" fmla="*/ 2074366585 w 1713"/>
                  <a:gd name="T19" fmla="*/ 2147483647 h 1774"/>
                  <a:gd name="T20" fmla="*/ 2147483647 w 1713"/>
                  <a:gd name="T21" fmla="*/ 443887398 h 1774"/>
                  <a:gd name="T22" fmla="*/ 2147483647 w 1713"/>
                  <a:gd name="T23" fmla="*/ 0 h 1774"/>
                  <a:gd name="T24" fmla="*/ 2147483647 w 1713"/>
                  <a:gd name="T25" fmla="*/ 2147483647 h 1774"/>
                  <a:gd name="T26" fmla="*/ 2147483647 w 1713"/>
                  <a:gd name="T27" fmla="*/ 2147483647 h 1774"/>
                  <a:gd name="T28" fmla="*/ 2147483647 w 1713"/>
                  <a:gd name="T29" fmla="*/ 2147483647 h 1774"/>
                  <a:gd name="T30" fmla="*/ 2147483647 w 1713"/>
                  <a:gd name="T31" fmla="*/ 2147483647 h 1774"/>
                  <a:gd name="T32" fmla="*/ 2147483647 w 1713"/>
                  <a:gd name="T33" fmla="*/ 2147483647 h 17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13" h="1774">
                    <a:moveTo>
                      <a:pt x="1671" y="1774"/>
                    </a:moveTo>
                    <a:lnTo>
                      <a:pt x="1323" y="1774"/>
                    </a:lnTo>
                    <a:lnTo>
                      <a:pt x="1254" y="1774"/>
                    </a:lnTo>
                    <a:lnTo>
                      <a:pt x="893" y="1774"/>
                    </a:lnTo>
                    <a:lnTo>
                      <a:pt x="749" y="1774"/>
                    </a:lnTo>
                    <a:lnTo>
                      <a:pt x="5" y="1774"/>
                    </a:lnTo>
                    <a:lnTo>
                      <a:pt x="5" y="1309"/>
                    </a:lnTo>
                    <a:lnTo>
                      <a:pt x="0" y="1309"/>
                    </a:lnTo>
                    <a:lnTo>
                      <a:pt x="0" y="817"/>
                    </a:lnTo>
                    <a:lnTo>
                      <a:pt x="14" y="817"/>
                    </a:lnTo>
                    <a:lnTo>
                      <a:pt x="15" y="3"/>
                    </a:lnTo>
                    <a:lnTo>
                      <a:pt x="1574" y="0"/>
                    </a:lnTo>
                    <a:lnTo>
                      <a:pt x="1574" y="394"/>
                    </a:lnTo>
                    <a:lnTo>
                      <a:pt x="1691" y="814"/>
                    </a:lnTo>
                    <a:lnTo>
                      <a:pt x="1713" y="1773"/>
                    </a:lnTo>
                    <a:lnTo>
                      <a:pt x="1692" y="1773"/>
                    </a:lnTo>
                    <a:lnTo>
                      <a:pt x="1671" y="1774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26">
                <a:extLst>
                  <a:ext uri="{FF2B5EF4-FFF2-40B4-BE49-F238E27FC236}">
                    <a16:creationId xmlns:a16="http://schemas.microsoft.com/office/drawing/2014/main" id="{807BAE60-DA9D-B518-2C08-1E5601239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0105" y="3327865"/>
                <a:ext cx="611188" cy="1528763"/>
              </a:xfrm>
              <a:custGeom>
                <a:avLst/>
                <a:gdLst>
                  <a:gd name="T0" fmla="*/ 2147483647 w 1156"/>
                  <a:gd name="T1" fmla="*/ 2147483647 h 2889"/>
                  <a:gd name="T2" fmla="*/ 2147483647 w 1156"/>
                  <a:gd name="T3" fmla="*/ 2147483647 h 2889"/>
                  <a:gd name="T4" fmla="*/ 2147483647 w 1156"/>
                  <a:gd name="T5" fmla="*/ 2147483647 h 2889"/>
                  <a:gd name="T6" fmla="*/ 2147483647 w 1156"/>
                  <a:gd name="T7" fmla="*/ 2147483647 h 2889"/>
                  <a:gd name="T8" fmla="*/ 2147483647 w 1156"/>
                  <a:gd name="T9" fmla="*/ 2147483647 h 2889"/>
                  <a:gd name="T10" fmla="*/ 2147483647 w 1156"/>
                  <a:gd name="T11" fmla="*/ 2147483647 h 2889"/>
                  <a:gd name="T12" fmla="*/ 2147483647 w 1156"/>
                  <a:gd name="T13" fmla="*/ 2147483647 h 2889"/>
                  <a:gd name="T14" fmla="*/ 2147483647 w 1156"/>
                  <a:gd name="T15" fmla="*/ 2147483647 h 2889"/>
                  <a:gd name="T16" fmla="*/ 2147483647 w 1156"/>
                  <a:gd name="T17" fmla="*/ 2147483647 h 2889"/>
                  <a:gd name="T18" fmla="*/ 2147483647 w 1156"/>
                  <a:gd name="T19" fmla="*/ 2147483647 h 2889"/>
                  <a:gd name="T20" fmla="*/ 2147483647 w 1156"/>
                  <a:gd name="T21" fmla="*/ 2147483647 h 2889"/>
                  <a:gd name="T22" fmla="*/ 2147483647 w 1156"/>
                  <a:gd name="T23" fmla="*/ 2147483647 h 2889"/>
                  <a:gd name="T24" fmla="*/ 2147483647 w 1156"/>
                  <a:gd name="T25" fmla="*/ 2147483647 h 2889"/>
                  <a:gd name="T26" fmla="*/ 2147483647 w 1156"/>
                  <a:gd name="T27" fmla="*/ 2147483647 h 2889"/>
                  <a:gd name="T28" fmla="*/ 2147483647 w 1156"/>
                  <a:gd name="T29" fmla="*/ 2147483647 h 2889"/>
                  <a:gd name="T30" fmla="*/ 2147483647 w 1156"/>
                  <a:gd name="T31" fmla="*/ 2147483647 h 2889"/>
                  <a:gd name="T32" fmla="*/ 2147483647 w 1156"/>
                  <a:gd name="T33" fmla="*/ 2147483647 h 2889"/>
                  <a:gd name="T34" fmla="*/ 2147483647 w 1156"/>
                  <a:gd name="T35" fmla="*/ 2147483647 h 2889"/>
                  <a:gd name="T36" fmla="*/ 0 w 1156"/>
                  <a:gd name="T37" fmla="*/ 2147483647 h 2889"/>
                  <a:gd name="T38" fmla="*/ 0 w 1156"/>
                  <a:gd name="T39" fmla="*/ 2147483647 h 2889"/>
                  <a:gd name="T40" fmla="*/ 2147483647 w 1156"/>
                  <a:gd name="T41" fmla="*/ 2147483647 h 2889"/>
                  <a:gd name="T42" fmla="*/ 2147483647 w 1156"/>
                  <a:gd name="T43" fmla="*/ 296258818 h 2889"/>
                  <a:gd name="T44" fmla="*/ 2147483647 w 1156"/>
                  <a:gd name="T45" fmla="*/ 296258818 h 2889"/>
                  <a:gd name="T46" fmla="*/ 2147483647 w 1156"/>
                  <a:gd name="T47" fmla="*/ 0 h 2889"/>
                  <a:gd name="T48" fmla="*/ 2147483647 w 1156"/>
                  <a:gd name="T49" fmla="*/ 296258818 h 2889"/>
                  <a:gd name="T50" fmla="*/ 2147483647 w 1156"/>
                  <a:gd name="T51" fmla="*/ 0 h 2889"/>
                  <a:gd name="T52" fmla="*/ 2147483647 w 1156"/>
                  <a:gd name="T53" fmla="*/ 2147483647 h 2889"/>
                  <a:gd name="T54" fmla="*/ 2147483647 w 1156"/>
                  <a:gd name="T55" fmla="*/ 2147483647 h 28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156" h="2889">
                    <a:moveTo>
                      <a:pt x="1153" y="131"/>
                    </a:moveTo>
                    <a:lnTo>
                      <a:pt x="1150" y="336"/>
                    </a:lnTo>
                    <a:lnTo>
                      <a:pt x="1150" y="360"/>
                    </a:lnTo>
                    <a:lnTo>
                      <a:pt x="1141" y="821"/>
                    </a:lnTo>
                    <a:lnTo>
                      <a:pt x="1138" y="1125"/>
                    </a:lnTo>
                    <a:lnTo>
                      <a:pt x="1137" y="1383"/>
                    </a:lnTo>
                    <a:lnTo>
                      <a:pt x="1138" y="1740"/>
                    </a:lnTo>
                    <a:lnTo>
                      <a:pt x="1138" y="1928"/>
                    </a:lnTo>
                    <a:lnTo>
                      <a:pt x="1137" y="2016"/>
                    </a:lnTo>
                    <a:lnTo>
                      <a:pt x="1138" y="2430"/>
                    </a:lnTo>
                    <a:lnTo>
                      <a:pt x="1137" y="2730"/>
                    </a:lnTo>
                    <a:lnTo>
                      <a:pt x="1138" y="2889"/>
                    </a:lnTo>
                    <a:lnTo>
                      <a:pt x="1045" y="2889"/>
                    </a:lnTo>
                    <a:lnTo>
                      <a:pt x="739" y="2889"/>
                    </a:lnTo>
                    <a:lnTo>
                      <a:pt x="681" y="2889"/>
                    </a:lnTo>
                    <a:lnTo>
                      <a:pt x="286" y="2889"/>
                    </a:lnTo>
                    <a:lnTo>
                      <a:pt x="139" y="2888"/>
                    </a:lnTo>
                    <a:lnTo>
                      <a:pt x="117" y="1929"/>
                    </a:lnTo>
                    <a:lnTo>
                      <a:pt x="0" y="1509"/>
                    </a:lnTo>
                    <a:lnTo>
                      <a:pt x="0" y="1115"/>
                    </a:lnTo>
                    <a:lnTo>
                      <a:pt x="141" y="323"/>
                    </a:lnTo>
                    <a:lnTo>
                      <a:pt x="141" y="2"/>
                    </a:lnTo>
                    <a:lnTo>
                      <a:pt x="462" y="2"/>
                    </a:lnTo>
                    <a:lnTo>
                      <a:pt x="690" y="0"/>
                    </a:lnTo>
                    <a:lnTo>
                      <a:pt x="894" y="2"/>
                    </a:lnTo>
                    <a:lnTo>
                      <a:pt x="1156" y="0"/>
                    </a:lnTo>
                    <a:lnTo>
                      <a:pt x="1155" y="74"/>
                    </a:lnTo>
                    <a:lnTo>
                      <a:pt x="1153" y="131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7">
                <a:extLst>
                  <a:ext uri="{FF2B5EF4-FFF2-40B4-BE49-F238E27FC236}">
                    <a16:creationId xmlns:a16="http://schemas.microsoft.com/office/drawing/2014/main" id="{E8C2C3F5-4EF2-0F50-C38D-07AD47709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081" y="2572215"/>
                <a:ext cx="1190625" cy="1182688"/>
              </a:xfrm>
              <a:custGeom>
                <a:avLst/>
                <a:gdLst>
                  <a:gd name="T0" fmla="*/ 2147483647 w 2249"/>
                  <a:gd name="T1" fmla="*/ 2147483647 h 2235"/>
                  <a:gd name="T2" fmla="*/ 2147483647 w 2249"/>
                  <a:gd name="T3" fmla="*/ 2147483647 h 2235"/>
                  <a:gd name="T4" fmla="*/ 2147483647 w 2249"/>
                  <a:gd name="T5" fmla="*/ 2147483647 h 2235"/>
                  <a:gd name="T6" fmla="*/ 2147483647 w 2249"/>
                  <a:gd name="T7" fmla="*/ 0 h 2235"/>
                  <a:gd name="T8" fmla="*/ 2147483647 w 2249"/>
                  <a:gd name="T9" fmla="*/ 0 h 2235"/>
                  <a:gd name="T10" fmla="*/ 2147483647 w 2249"/>
                  <a:gd name="T11" fmla="*/ 296258846 h 2235"/>
                  <a:gd name="T12" fmla="*/ 2147483647 w 2249"/>
                  <a:gd name="T13" fmla="*/ 0 h 2235"/>
                  <a:gd name="T14" fmla="*/ 2147483647 w 2249"/>
                  <a:gd name="T15" fmla="*/ 2147483647 h 2235"/>
                  <a:gd name="T16" fmla="*/ 2147483647 w 2249"/>
                  <a:gd name="T17" fmla="*/ 2147483647 h 2235"/>
                  <a:gd name="T18" fmla="*/ 2147483647 w 2249"/>
                  <a:gd name="T19" fmla="*/ 2147483647 h 2235"/>
                  <a:gd name="T20" fmla="*/ 2147483647 w 2249"/>
                  <a:gd name="T21" fmla="*/ 2147483647 h 2235"/>
                  <a:gd name="T22" fmla="*/ 0 w 2249"/>
                  <a:gd name="T23" fmla="*/ 2147483647 h 2235"/>
                  <a:gd name="T24" fmla="*/ 296802325 w 2249"/>
                  <a:gd name="T25" fmla="*/ 2147483647 h 2235"/>
                  <a:gd name="T26" fmla="*/ 445062931 w 2249"/>
                  <a:gd name="T27" fmla="*/ 2147483647 h 2235"/>
                  <a:gd name="T28" fmla="*/ 2147483647 w 2249"/>
                  <a:gd name="T29" fmla="*/ 2147483647 h 2235"/>
                  <a:gd name="T30" fmla="*/ 2147483647 w 2249"/>
                  <a:gd name="T31" fmla="*/ 2147483647 h 2235"/>
                  <a:gd name="T32" fmla="*/ 2147483647 w 2249"/>
                  <a:gd name="T33" fmla="*/ 2147483647 h 2235"/>
                  <a:gd name="T34" fmla="*/ 2147483647 w 2249"/>
                  <a:gd name="T35" fmla="*/ 2147483647 h 2235"/>
                  <a:gd name="T36" fmla="*/ 2147483647 w 2249"/>
                  <a:gd name="T37" fmla="*/ 2147483647 h 2235"/>
                  <a:gd name="T38" fmla="*/ 2147483647 w 2249"/>
                  <a:gd name="T39" fmla="*/ 2147483647 h 2235"/>
                  <a:gd name="T40" fmla="*/ 2147483647 w 2249"/>
                  <a:gd name="T41" fmla="*/ 2147483647 h 2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49" h="2235">
                    <a:moveTo>
                      <a:pt x="2246" y="476"/>
                    </a:moveTo>
                    <a:lnTo>
                      <a:pt x="2247" y="408"/>
                    </a:lnTo>
                    <a:lnTo>
                      <a:pt x="2247" y="179"/>
                    </a:lnTo>
                    <a:lnTo>
                      <a:pt x="2249" y="0"/>
                    </a:lnTo>
                    <a:lnTo>
                      <a:pt x="2084" y="0"/>
                    </a:lnTo>
                    <a:lnTo>
                      <a:pt x="1704" y="2"/>
                    </a:lnTo>
                    <a:lnTo>
                      <a:pt x="1610" y="0"/>
                    </a:lnTo>
                    <a:lnTo>
                      <a:pt x="1610" y="159"/>
                    </a:lnTo>
                    <a:lnTo>
                      <a:pt x="945" y="161"/>
                    </a:lnTo>
                    <a:lnTo>
                      <a:pt x="677" y="161"/>
                    </a:lnTo>
                    <a:lnTo>
                      <a:pt x="681" y="959"/>
                    </a:lnTo>
                    <a:lnTo>
                      <a:pt x="0" y="1263"/>
                    </a:lnTo>
                    <a:lnTo>
                      <a:pt x="2" y="1595"/>
                    </a:lnTo>
                    <a:lnTo>
                      <a:pt x="3" y="1764"/>
                    </a:lnTo>
                    <a:lnTo>
                      <a:pt x="44" y="1764"/>
                    </a:lnTo>
                    <a:lnTo>
                      <a:pt x="186" y="1763"/>
                    </a:lnTo>
                    <a:lnTo>
                      <a:pt x="1604" y="1914"/>
                    </a:lnTo>
                    <a:lnTo>
                      <a:pt x="1604" y="2235"/>
                    </a:lnTo>
                    <a:lnTo>
                      <a:pt x="2084" y="2223"/>
                    </a:lnTo>
                    <a:lnTo>
                      <a:pt x="2228" y="2150"/>
                    </a:lnTo>
                    <a:lnTo>
                      <a:pt x="2246" y="476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8">
                <a:extLst>
                  <a:ext uri="{FF2B5EF4-FFF2-40B4-BE49-F238E27FC236}">
                    <a16:creationId xmlns:a16="http://schemas.microsoft.com/office/drawing/2014/main" id="{E381FCF9-15CA-9CED-4CF4-BBF9688C7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300" y="3505664"/>
                <a:ext cx="1228725" cy="1350963"/>
              </a:xfrm>
              <a:custGeom>
                <a:avLst/>
                <a:gdLst>
                  <a:gd name="T0" fmla="*/ 2147483647 w 2321"/>
                  <a:gd name="T1" fmla="*/ 2147483647 h 2554"/>
                  <a:gd name="T2" fmla="*/ 2147483647 w 2321"/>
                  <a:gd name="T3" fmla="*/ 2147483647 h 2554"/>
                  <a:gd name="T4" fmla="*/ 2147483647 w 2321"/>
                  <a:gd name="T5" fmla="*/ 2147483647 h 2554"/>
                  <a:gd name="T6" fmla="*/ 2147483647 w 2321"/>
                  <a:gd name="T7" fmla="*/ 2147483647 h 2554"/>
                  <a:gd name="T8" fmla="*/ 2147483647 w 2321"/>
                  <a:gd name="T9" fmla="*/ 2147483647 h 2554"/>
                  <a:gd name="T10" fmla="*/ 2147483647 w 2321"/>
                  <a:gd name="T11" fmla="*/ 2147483647 h 2554"/>
                  <a:gd name="T12" fmla="*/ 2147483647 w 2321"/>
                  <a:gd name="T13" fmla="*/ 2147483647 h 2554"/>
                  <a:gd name="T14" fmla="*/ 2147483647 w 2321"/>
                  <a:gd name="T15" fmla="*/ 2147483647 h 2554"/>
                  <a:gd name="T16" fmla="*/ 2147483647 w 2321"/>
                  <a:gd name="T17" fmla="*/ 2147483647 h 2554"/>
                  <a:gd name="T18" fmla="*/ 2147483647 w 2321"/>
                  <a:gd name="T19" fmla="*/ 2147483647 h 2554"/>
                  <a:gd name="T20" fmla="*/ 0 w 2321"/>
                  <a:gd name="T21" fmla="*/ 2147483647 h 2554"/>
                  <a:gd name="T22" fmla="*/ 296793997 w 2321"/>
                  <a:gd name="T23" fmla="*/ 2147483647 h 2554"/>
                  <a:gd name="T24" fmla="*/ 2147483647 w 2321"/>
                  <a:gd name="T25" fmla="*/ 2147483647 h 2554"/>
                  <a:gd name="T26" fmla="*/ 2147483647 w 2321"/>
                  <a:gd name="T27" fmla="*/ 2147483647 h 2554"/>
                  <a:gd name="T28" fmla="*/ 2147483647 w 2321"/>
                  <a:gd name="T29" fmla="*/ 2147483647 h 2554"/>
                  <a:gd name="T30" fmla="*/ 2147483647 w 2321"/>
                  <a:gd name="T31" fmla="*/ 2147483647 h 2554"/>
                  <a:gd name="T32" fmla="*/ 2147483647 w 2321"/>
                  <a:gd name="T33" fmla="*/ 148013495 h 2554"/>
                  <a:gd name="T34" fmla="*/ 2147483647 w 2321"/>
                  <a:gd name="T35" fmla="*/ 0 h 2554"/>
                  <a:gd name="T36" fmla="*/ 2147483647 w 2321"/>
                  <a:gd name="T37" fmla="*/ 2147483647 h 2554"/>
                  <a:gd name="T38" fmla="*/ 2147483647 w 2321"/>
                  <a:gd name="T39" fmla="*/ 2147483647 h 2554"/>
                  <a:gd name="T40" fmla="*/ 2147483647 w 2321"/>
                  <a:gd name="T41" fmla="*/ 2147483647 h 2554"/>
                  <a:gd name="T42" fmla="*/ 2147483647 w 2321"/>
                  <a:gd name="T43" fmla="*/ 2147483647 h 2554"/>
                  <a:gd name="T44" fmla="*/ 2147483647 w 2321"/>
                  <a:gd name="T45" fmla="*/ 2147483647 h 25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321" h="2554">
                    <a:moveTo>
                      <a:pt x="2316" y="1597"/>
                    </a:moveTo>
                    <a:lnTo>
                      <a:pt x="2316" y="2089"/>
                    </a:lnTo>
                    <a:lnTo>
                      <a:pt x="2321" y="2089"/>
                    </a:lnTo>
                    <a:lnTo>
                      <a:pt x="2321" y="2554"/>
                    </a:lnTo>
                    <a:lnTo>
                      <a:pt x="2214" y="2554"/>
                    </a:lnTo>
                    <a:lnTo>
                      <a:pt x="1946" y="2554"/>
                    </a:lnTo>
                    <a:lnTo>
                      <a:pt x="1520" y="2554"/>
                    </a:lnTo>
                    <a:lnTo>
                      <a:pt x="575" y="2550"/>
                    </a:lnTo>
                    <a:lnTo>
                      <a:pt x="381" y="2550"/>
                    </a:lnTo>
                    <a:lnTo>
                      <a:pt x="192" y="2551"/>
                    </a:lnTo>
                    <a:lnTo>
                      <a:pt x="0" y="2553"/>
                    </a:lnTo>
                    <a:lnTo>
                      <a:pt x="2" y="793"/>
                    </a:lnTo>
                    <a:lnTo>
                      <a:pt x="56" y="792"/>
                    </a:lnTo>
                    <a:lnTo>
                      <a:pt x="56" y="610"/>
                    </a:lnTo>
                    <a:lnTo>
                      <a:pt x="51" y="255"/>
                    </a:lnTo>
                    <a:lnTo>
                      <a:pt x="50" y="171"/>
                    </a:lnTo>
                    <a:lnTo>
                      <a:pt x="50" y="1"/>
                    </a:lnTo>
                    <a:lnTo>
                      <a:pt x="192" y="0"/>
                    </a:lnTo>
                    <a:lnTo>
                      <a:pt x="1610" y="151"/>
                    </a:lnTo>
                    <a:lnTo>
                      <a:pt x="1610" y="472"/>
                    </a:lnTo>
                    <a:lnTo>
                      <a:pt x="1556" y="945"/>
                    </a:lnTo>
                    <a:lnTo>
                      <a:pt x="1553" y="1600"/>
                    </a:lnTo>
                    <a:lnTo>
                      <a:pt x="2316" y="1597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9">
                <a:extLst>
                  <a:ext uri="{FF2B5EF4-FFF2-40B4-BE49-F238E27FC236}">
                    <a16:creationId xmlns:a16="http://schemas.microsoft.com/office/drawing/2014/main" id="{DF1FB53E-515A-4869-767E-563895379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155" y="2332037"/>
                <a:ext cx="727075" cy="1008063"/>
              </a:xfrm>
              <a:custGeom>
                <a:avLst/>
                <a:gdLst>
                  <a:gd name="T0" fmla="*/ 2147483647 w 1375"/>
                  <a:gd name="T1" fmla="*/ 2147483647 h 1905"/>
                  <a:gd name="T2" fmla="*/ 2147483647 w 1375"/>
                  <a:gd name="T3" fmla="*/ 2147483647 h 1905"/>
                  <a:gd name="T4" fmla="*/ 2147483647 w 1375"/>
                  <a:gd name="T5" fmla="*/ 2147483647 h 1905"/>
                  <a:gd name="T6" fmla="*/ 2147483647 w 1375"/>
                  <a:gd name="T7" fmla="*/ 2147483647 h 1905"/>
                  <a:gd name="T8" fmla="*/ 2147483647 w 1375"/>
                  <a:gd name="T9" fmla="*/ 2147483647 h 1905"/>
                  <a:gd name="T10" fmla="*/ 2147483647 w 1375"/>
                  <a:gd name="T11" fmla="*/ 2147483647 h 1905"/>
                  <a:gd name="T12" fmla="*/ 2147483647 w 1375"/>
                  <a:gd name="T13" fmla="*/ 2147483647 h 1905"/>
                  <a:gd name="T14" fmla="*/ 2147483647 w 1375"/>
                  <a:gd name="T15" fmla="*/ 2147483647 h 1905"/>
                  <a:gd name="T16" fmla="*/ 2147483647 w 1375"/>
                  <a:gd name="T17" fmla="*/ 2147483647 h 1905"/>
                  <a:gd name="T18" fmla="*/ 2147483647 w 1375"/>
                  <a:gd name="T19" fmla="*/ 2147483647 h 1905"/>
                  <a:gd name="T20" fmla="*/ 591375837 w 1375"/>
                  <a:gd name="T21" fmla="*/ 2147483647 h 1905"/>
                  <a:gd name="T22" fmla="*/ 591375837 w 1375"/>
                  <a:gd name="T23" fmla="*/ 2147483647 h 1905"/>
                  <a:gd name="T24" fmla="*/ 0 w 1375"/>
                  <a:gd name="T25" fmla="*/ 2147483647 h 1905"/>
                  <a:gd name="T26" fmla="*/ 0 w 1375"/>
                  <a:gd name="T27" fmla="*/ 0 h 1905"/>
                  <a:gd name="T28" fmla="*/ 2147483647 w 1375"/>
                  <a:gd name="T29" fmla="*/ 148129169 h 1905"/>
                  <a:gd name="T30" fmla="*/ 2147483647 w 1375"/>
                  <a:gd name="T31" fmla="*/ 148129169 h 1905"/>
                  <a:gd name="T32" fmla="*/ 2147483647 w 1375"/>
                  <a:gd name="T33" fmla="*/ 148129169 h 1905"/>
                  <a:gd name="T34" fmla="*/ 2147483647 w 1375"/>
                  <a:gd name="T35" fmla="*/ 2147483647 h 1905"/>
                  <a:gd name="T36" fmla="*/ 2147483647 w 1375"/>
                  <a:gd name="T37" fmla="*/ 2147483647 h 1905"/>
                  <a:gd name="T38" fmla="*/ 2147483647 w 1375"/>
                  <a:gd name="T39" fmla="*/ 2147483647 h 1905"/>
                  <a:gd name="T40" fmla="*/ 2147483647 w 1375"/>
                  <a:gd name="T41" fmla="*/ 2147483647 h 1905"/>
                  <a:gd name="T42" fmla="*/ 2147483647 w 1375"/>
                  <a:gd name="T43" fmla="*/ 2147483647 h 19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375" h="1905">
                    <a:moveTo>
                      <a:pt x="1374" y="1114"/>
                    </a:moveTo>
                    <a:lnTo>
                      <a:pt x="1368" y="1437"/>
                    </a:lnTo>
                    <a:lnTo>
                      <a:pt x="1365" y="1651"/>
                    </a:lnTo>
                    <a:lnTo>
                      <a:pt x="1363" y="1720"/>
                    </a:lnTo>
                    <a:lnTo>
                      <a:pt x="1360" y="1903"/>
                    </a:lnTo>
                    <a:lnTo>
                      <a:pt x="1098" y="1905"/>
                    </a:lnTo>
                    <a:lnTo>
                      <a:pt x="894" y="1903"/>
                    </a:lnTo>
                    <a:lnTo>
                      <a:pt x="666" y="1905"/>
                    </a:lnTo>
                    <a:lnTo>
                      <a:pt x="667" y="1744"/>
                    </a:lnTo>
                    <a:lnTo>
                      <a:pt x="349" y="1746"/>
                    </a:lnTo>
                    <a:lnTo>
                      <a:pt x="4" y="961"/>
                    </a:lnTo>
                    <a:lnTo>
                      <a:pt x="4" y="654"/>
                    </a:lnTo>
                    <a:lnTo>
                      <a:pt x="0" y="537"/>
                    </a:lnTo>
                    <a:lnTo>
                      <a:pt x="0" y="0"/>
                    </a:lnTo>
                    <a:lnTo>
                      <a:pt x="165" y="1"/>
                    </a:lnTo>
                    <a:lnTo>
                      <a:pt x="301" y="1"/>
                    </a:lnTo>
                    <a:lnTo>
                      <a:pt x="319" y="1"/>
                    </a:lnTo>
                    <a:lnTo>
                      <a:pt x="316" y="556"/>
                    </a:lnTo>
                    <a:lnTo>
                      <a:pt x="681" y="556"/>
                    </a:lnTo>
                    <a:lnTo>
                      <a:pt x="1374" y="558"/>
                    </a:lnTo>
                    <a:lnTo>
                      <a:pt x="1375" y="654"/>
                    </a:lnTo>
                    <a:lnTo>
                      <a:pt x="1374" y="1114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30">
                <a:extLst>
                  <a:ext uri="{FF2B5EF4-FFF2-40B4-BE49-F238E27FC236}">
                    <a16:creationId xmlns:a16="http://schemas.microsoft.com/office/drawing/2014/main" id="{7931722C-84CC-014F-01A2-941D5FCB8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943" y="0"/>
                <a:ext cx="809625" cy="1228725"/>
              </a:xfrm>
              <a:custGeom>
                <a:avLst/>
                <a:gdLst>
                  <a:gd name="T0" fmla="*/ 2147483647 w 1530"/>
                  <a:gd name="T1" fmla="*/ 2147483647 h 2321"/>
                  <a:gd name="T2" fmla="*/ 2147483647 w 1530"/>
                  <a:gd name="T3" fmla="*/ 2147483647 h 2321"/>
                  <a:gd name="T4" fmla="*/ 2147483647 w 1530"/>
                  <a:gd name="T5" fmla="*/ 2147483647 h 2321"/>
                  <a:gd name="T6" fmla="*/ 2147483647 w 1530"/>
                  <a:gd name="T7" fmla="*/ 2147483647 h 2321"/>
                  <a:gd name="T8" fmla="*/ 2147483647 w 1530"/>
                  <a:gd name="T9" fmla="*/ 2147483647 h 2321"/>
                  <a:gd name="T10" fmla="*/ 2147483647 w 1530"/>
                  <a:gd name="T11" fmla="*/ 2147483647 h 2321"/>
                  <a:gd name="T12" fmla="*/ 2147483647 w 1530"/>
                  <a:gd name="T13" fmla="*/ 2147483647 h 2321"/>
                  <a:gd name="T14" fmla="*/ 2147483647 w 1530"/>
                  <a:gd name="T15" fmla="*/ 2147483647 h 2321"/>
                  <a:gd name="T16" fmla="*/ 2147483647 w 1530"/>
                  <a:gd name="T17" fmla="*/ 2147483647 h 2321"/>
                  <a:gd name="T18" fmla="*/ 2147483647 w 1530"/>
                  <a:gd name="T19" fmla="*/ 2147483647 h 2321"/>
                  <a:gd name="T20" fmla="*/ 2147483647 w 1530"/>
                  <a:gd name="T21" fmla="*/ 2147483647 h 2321"/>
                  <a:gd name="T22" fmla="*/ 2147483647 w 1530"/>
                  <a:gd name="T23" fmla="*/ 2147483647 h 2321"/>
                  <a:gd name="T24" fmla="*/ 2147483647 w 1530"/>
                  <a:gd name="T25" fmla="*/ 2147483647 h 2321"/>
                  <a:gd name="T26" fmla="*/ 296258192 w 1530"/>
                  <a:gd name="T27" fmla="*/ 2147483647 h 2321"/>
                  <a:gd name="T28" fmla="*/ 0 w 1530"/>
                  <a:gd name="T29" fmla="*/ 2147483647 h 2321"/>
                  <a:gd name="T30" fmla="*/ 444667746 w 1530"/>
                  <a:gd name="T31" fmla="*/ 2147483647 h 2321"/>
                  <a:gd name="T32" fmla="*/ 296258192 w 1530"/>
                  <a:gd name="T33" fmla="*/ 1186895411 h 2321"/>
                  <a:gd name="T34" fmla="*/ 2147483647 w 1530"/>
                  <a:gd name="T35" fmla="*/ 296793997 h 2321"/>
                  <a:gd name="T36" fmla="*/ 2147483647 w 1530"/>
                  <a:gd name="T37" fmla="*/ 296793997 h 2321"/>
                  <a:gd name="T38" fmla="*/ 2147483647 w 1530"/>
                  <a:gd name="T39" fmla="*/ 0 h 2321"/>
                  <a:gd name="T40" fmla="*/ 2147483647 w 1530"/>
                  <a:gd name="T41" fmla="*/ 296793997 h 2321"/>
                  <a:gd name="T42" fmla="*/ 2147483647 w 1530"/>
                  <a:gd name="T43" fmla="*/ 2147483647 h 2321"/>
                  <a:gd name="T44" fmla="*/ 2147483647 w 1530"/>
                  <a:gd name="T45" fmla="*/ 2147483647 h 23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30" h="2321">
                    <a:moveTo>
                      <a:pt x="1529" y="518"/>
                    </a:moveTo>
                    <a:lnTo>
                      <a:pt x="1529" y="920"/>
                    </a:lnTo>
                    <a:lnTo>
                      <a:pt x="1469" y="920"/>
                    </a:lnTo>
                    <a:lnTo>
                      <a:pt x="1469" y="921"/>
                    </a:lnTo>
                    <a:lnTo>
                      <a:pt x="1470" y="1739"/>
                    </a:lnTo>
                    <a:lnTo>
                      <a:pt x="1469" y="2258"/>
                    </a:lnTo>
                    <a:lnTo>
                      <a:pt x="1469" y="2300"/>
                    </a:lnTo>
                    <a:lnTo>
                      <a:pt x="1469" y="2321"/>
                    </a:lnTo>
                    <a:lnTo>
                      <a:pt x="1341" y="2319"/>
                    </a:lnTo>
                    <a:lnTo>
                      <a:pt x="1260" y="2319"/>
                    </a:lnTo>
                    <a:lnTo>
                      <a:pt x="963" y="2319"/>
                    </a:lnTo>
                    <a:lnTo>
                      <a:pt x="962" y="1682"/>
                    </a:lnTo>
                    <a:lnTo>
                      <a:pt x="326" y="1683"/>
                    </a:lnTo>
                    <a:lnTo>
                      <a:pt x="2" y="1440"/>
                    </a:lnTo>
                    <a:lnTo>
                      <a:pt x="0" y="557"/>
                    </a:lnTo>
                    <a:lnTo>
                      <a:pt x="3" y="557"/>
                    </a:lnTo>
                    <a:lnTo>
                      <a:pt x="2" y="8"/>
                    </a:lnTo>
                    <a:lnTo>
                      <a:pt x="962" y="2"/>
                    </a:lnTo>
                    <a:lnTo>
                      <a:pt x="1053" y="2"/>
                    </a:lnTo>
                    <a:lnTo>
                      <a:pt x="1401" y="0"/>
                    </a:lnTo>
                    <a:lnTo>
                      <a:pt x="1530" y="2"/>
                    </a:lnTo>
                    <a:lnTo>
                      <a:pt x="1529" y="231"/>
                    </a:lnTo>
                    <a:lnTo>
                      <a:pt x="1529" y="51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31">
                <a:extLst>
                  <a:ext uri="{FF2B5EF4-FFF2-40B4-BE49-F238E27FC236}">
                    <a16:creationId xmlns:a16="http://schemas.microsoft.com/office/drawing/2014/main" id="{8F3960F0-4622-5875-1C38-076382AC08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106" y="1217564"/>
                <a:ext cx="874713" cy="1104900"/>
              </a:xfrm>
              <a:custGeom>
                <a:avLst/>
                <a:gdLst>
                  <a:gd name="T0" fmla="*/ 2147483647 w 1652"/>
                  <a:gd name="T1" fmla="*/ 2147483647 h 2088"/>
                  <a:gd name="T2" fmla="*/ 2147483647 w 1652"/>
                  <a:gd name="T3" fmla="*/ 2147483647 h 2088"/>
                  <a:gd name="T4" fmla="*/ 2147483647 w 1652"/>
                  <a:gd name="T5" fmla="*/ 296258192 h 2088"/>
                  <a:gd name="T6" fmla="*/ 2147483647 w 1652"/>
                  <a:gd name="T7" fmla="*/ 0 h 2088"/>
                  <a:gd name="T8" fmla="*/ 2147483647 w 1652"/>
                  <a:gd name="T9" fmla="*/ 0 h 2088"/>
                  <a:gd name="T10" fmla="*/ 2147483647 w 1652"/>
                  <a:gd name="T11" fmla="*/ 0 h 2088"/>
                  <a:gd name="T12" fmla="*/ 2147483647 w 1652"/>
                  <a:gd name="T13" fmla="*/ 2147483647 h 2088"/>
                  <a:gd name="T14" fmla="*/ 2147483647 w 1652"/>
                  <a:gd name="T15" fmla="*/ 2147483647 h 2088"/>
                  <a:gd name="T16" fmla="*/ 2147483647 w 1652"/>
                  <a:gd name="T17" fmla="*/ 2147483647 h 2088"/>
                  <a:gd name="T18" fmla="*/ 2147483647 w 1652"/>
                  <a:gd name="T19" fmla="*/ 2147483647 h 2088"/>
                  <a:gd name="T20" fmla="*/ 2147483647 w 1652"/>
                  <a:gd name="T21" fmla="*/ 2147483647 h 2088"/>
                  <a:gd name="T22" fmla="*/ 1187591274 w 1652"/>
                  <a:gd name="T23" fmla="*/ 2147483647 h 2088"/>
                  <a:gd name="T24" fmla="*/ 890693456 w 1652"/>
                  <a:gd name="T25" fmla="*/ 2147483647 h 2088"/>
                  <a:gd name="T26" fmla="*/ 0 w 1652"/>
                  <a:gd name="T27" fmla="*/ 2147483647 h 2088"/>
                  <a:gd name="T28" fmla="*/ 0 w 1652"/>
                  <a:gd name="T29" fmla="*/ 2147483647 h 2088"/>
                  <a:gd name="T30" fmla="*/ 296897819 w 1652"/>
                  <a:gd name="T31" fmla="*/ 2147483647 h 2088"/>
                  <a:gd name="T32" fmla="*/ 2147483647 w 1652"/>
                  <a:gd name="T33" fmla="*/ 2147483647 h 2088"/>
                  <a:gd name="T34" fmla="*/ 2147483647 w 1652"/>
                  <a:gd name="T35" fmla="*/ 2147483647 h 2088"/>
                  <a:gd name="T36" fmla="*/ 2147483647 w 1652"/>
                  <a:gd name="T37" fmla="*/ 2147483647 h 2088"/>
                  <a:gd name="T38" fmla="*/ 2147483647 w 1652"/>
                  <a:gd name="T39" fmla="*/ 2147483647 h 2088"/>
                  <a:gd name="T40" fmla="*/ 2147483647 w 1652"/>
                  <a:gd name="T41" fmla="*/ 2147483647 h 2088"/>
                  <a:gd name="T42" fmla="*/ 2147483647 w 1652"/>
                  <a:gd name="T43" fmla="*/ 2147483647 h 2088"/>
                  <a:gd name="T44" fmla="*/ 2147483647 w 1652"/>
                  <a:gd name="T45" fmla="*/ 2147483647 h 2088"/>
                  <a:gd name="T46" fmla="*/ 2147483647 w 1652"/>
                  <a:gd name="T47" fmla="*/ 2147483647 h 2088"/>
                  <a:gd name="T48" fmla="*/ 2147483647 w 1652"/>
                  <a:gd name="T49" fmla="*/ 2147483647 h 2088"/>
                  <a:gd name="T50" fmla="*/ 2147483647 w 1652"/>
                  <a:gd name="T51" fmla="*/ 2147483647 h 2088"/>
                  <a:gd name="T52" fmla="*/ 2147483647 w 1652"/>
                  <a:gd name="T53" fmla="*/ 2147483647 h 2088"/>
                  <a:gd name="T54" fmla="*/ 2147483647 w 1652"/>
                  <a:gd name="T55" fmla="*/ 2147483647 h 2088"/>
                  <a:gd name="T56" fmla="*/ 2147483647 w 1652"/>
                  <a:gd name="T57" fmla="*/ 2147483647 h 2088"/>
                  <a:gd name="T58" fmla="*/ 2147483647 w 1652"/>
                  <a:gd name="T59" fmla="*/ 2147483647 h 208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52" h="2088">
                    <a:moveTo>
                      <a:pt x="1652" y="216"/>
                    </a:moveTo>
                    <a:lnTo>
                      <a:pt x="1652" y="212"/>
                    </a:lnTo>
                    <a:lnTo>
                      <a:pt x="1652" y="2"/>
                    </a:lnTo>
                    <a:lnTo>
                      <a:pt x="1524" y="0"/>
                    </a:lnTo>
                    <a:lnTo>
                      <a:pt x="1443" y="0"/>
                    </a:lnTo>
                    <a:lnTo>
                      <a:pt x="1146" y="0"/>
                    </a:lnTo>
                    <a:lnTo>
                      <a:pt x="1139" y="629"/>
                    </a:lnTo>
                    <a:lnTo>
                      <a:pt x="1124" y="644"/>
                    </a:lnTo>
                    <a:lnTo>
                      <a:pt x="749" y="645"/>
                    </a:lnTo>
                    <a:lnTo>
                      <a:pt x="747" y="918"/>
                    </a:lnTo>
                    <a:lnTo>
                      <a:pt x="413" y="875"/>
                    </a:lnTo>
                    <a:lnTo>
                      <a:pt x="8" y="1100"/>
                    </a:lnTo>
                    <a:lnTo>
                      <a:pt x="6" y="1445"/>
                    </a:lnTo>
                    <a:lnTo>
                      <a:pt x="0" y="1445"/>
                    </a:lnTo>
                    <a:lnTo>
                      <a:pt x="0" y="1767"/>
                    </a:lnTo>
                    <a:lnTo>
                      <a:pt x="2" y="2087"/>
                    </a:lnTo>
                    <a:lnTo>
                      <a:pt x="197" y="2088"/>
                    </a:lnTo>
                    <a:lnTo>
                      <a:pt x="275" y="2087"/>
                    </a:lnTo>
                    <a:lnTo>
                      <a:pt x="440" y="2088"/>
                    </a:lnTo>
                    <a:lnTo>
                      <a:pt x="576" y="2088"/>
                    </a:lnTo>
                    <a:lnTo>
                      <a:pt x="594" y="2088"/>
                    </a:lnTo>
                    <a:lnTo>
                      <a:pt x="963" y="1929"/>
                    </a:lnTo>
                    <a:lnTo>
                      <a:pt x="1286" y="1446"/>
                    </a:lnTo>
                    <a:lnTo>
                      <a:pt x="1649" y="1446"/>
                    </a:lnTo>
                    <a:lnTo>
                      <a:pt x="1650" y="1361"/>
                    </a:lnTo>
                    <a:lnTo>
                      <a:pt x="1650" y="1131"/>
                    </a:lnTo>
                    <a:lnTo>
                      <a:pt x="1650" y="1025"/>
                    </a:lnTo>
                    <a:lnTo>
                      <a:pt x="1652" y="864"/>
                    </a:lnTo>
                    <a:lnTo>
                      <a:pt x="1650" y="755"/>
                    </a:lnTo>
                    <a:lnTo>
                      <a:pt x="1652" y="21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32">
                <a:extLst>
                  <a:ext uri="{FF2B5EF4-FFF2-40B4-BE49-F238E27FC236}">
                    <a16:creationId xmlns:a16="http://schemas.microsoft.com/office/drawing/2014/main" id="{8E2EA0A2-7E64-1926-25A7-60911E636B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9100" y="4762"/>
                <a:ext cx="1090612" cy="757238"/>
              </a:xfrm>
              <a:custGeom>
                <a:avLst/>
                <a:gdLst>
                  <a:gd name="T0" fmla="*/ 2147483647 w 2062"/>
                  <a:gd name="T1" fmla="*/ 2147483647 h 1432"/>
                  <a:gd name="T2" fmla="*/ 2147483647 w 2062"/>
                  <a:gd name="T3" fmla="*/ 2147483647 h 1432"/>
                  <a:gd name="T4" fmla="*/ 2147483647 w 2062"/>
                  <a:gd name="T5" fmla="*/ 2147483647 h 1432"/>
                  <a:gd name="T6" fmla="*/ 2147483647 w 2062"/>
                  <a:gd name="T7" fmla="*/ 0 h 1432"/>
                  <a:gd name="T8" fmla="*/ 2147483647 w 2062"/>
                  <a:gd name="T9" fmla="*/ 887255553 h 1432"/>
                  <a:gd name="T10" fmla="*/ 2147483647 w 2062"/>
                  <a:gd name="T11" fmla="*/ 887255553 h 1432"/>
                  <a:gd name="T12" fmla="*/ 2147483647 w 2062"/>
                  <a:gd name="T13" fmla="*/ 147922636 h 1432"/>
                  <a:gd name="T14" fmla="*/ 2147483647 w 2062"/>
                  <a:gd name="T15" fmla="*/ 147922636 h 1432"/>
                  <a:gd name="T16" fmla="*/ 2147483647 w 2062"/>
                  <a:gd name="T17" fmla="*/ 2147483647 h 1432"/>
                  <a:gd name="T18" fmla="*/ 0 w 2062"/>
                  <a:gd name="T19" fmla="*/ 2147483647 h 1432"/>
                  <a:gd name="T20" fmla="*/ 147985259 w 2062"/>
                  <a:gd name="T21" fmla="*/ 2147483647 h 1432"/>
                  <a:gd name="T22" fmla="*/ 2147483647 w 2062"/>
                  <a:gd name="T23" fmla="*/ 2147483647 h 1432"/>
                  <a:gd name="T24" fmla="*/ 2147483647 w 2062"/>
                  <a:gd name="T25" fmla="*/ 2147483647 h 1432"/>
                  <a:gd name="T26" fmla="*/ 2147483647 w 2062"/>
                  <a:gd name="T27" fmla="*/ 2147483647 h 1432"/>
                  <a:gd name="T28" fmla="*/ 2147483647 w 2062"/>
                  <a:gd name="T29" fmla="*/ 2147483647 h 1432"/>
                  <a:gd name="T30" fmla="*/ 2147483647 w 2062"/>
                  <a:gd name="T31" fmla="*/ 2147483647 h 1432"/>
                  <a:gd name="T32" fmla="*/ 2147483647 w 2062"/>
                  <a:gd name="T33" fmla="*/ 2147483647 h 14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62" h="1432">
                    <a:moveTo>
                      <a:pt x="2061" y="1432"/>
                    </a:moveTo>
                    <a:lnTo>
                      <a:pt x="2059" y="549"/>
                    </a:lnTo>
                    <a:lnTo>
                      <a:pt x="2062" y="549"/>
                    </a:lnTo>
                    <a:lnTo>
                      <a:pt x="2061" y="0"/>
                    </a:lnTo>
                    <a:lnTo>
                      <a:pt x="1503" y="6"/>
                    </a:lnTo>
                    <a:lnTo>
                      <a:pt x="651" y="6"/>
                    </a:lnTo>
                    <a:lnTo>
                      <a:pt x="321" y="1"/>
                    </a:lnTo>
                    <a:lnTo>
                      <a:pt x="220" y="1"/>
                    </a:lnTo>
                    <a:lnTo>
                      <a:pt x="214" y="453"/>
                    </a:lnTo>
                    <a:lnTo>
                      <a:pt x="0" y="684"/>
                    </a:lnTo>
                    <a:lnTo>
                      <a:pt x="1" y="1350"/>
                    </a:lnTo>
                    <a:lnTo>
                      <a:pt x="760" y="1351"/>
                    </a:lnTo>
                    <a:lnTo>
                      <a:pt x="760" y="1432"/>
                    </a:lnTo>
                    <a:lnTo>
                      <a:pt x="1411" y="1431"/>
                    </a:lnTo>
                    <a:lnTo>
                      <a:pt x="1593" y="1431"/>
                    </a:lnTo>
                    <a:lnTo>
                      <a:pt x="1693" y="1432"/>
                    </a:lnTo>
                    <a:lnTo>
                      <a:pt x="2061" y="143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33">
                <a:extLst>
                  <a:ext uri="{FF2B5EF4-FFF2-40B4-BE49-F238E27FC236}">
                    <a16:creationId xmlns:a16="http://schemas.microsoft.com/office/drawing/2014/main" id="{398B5726-4215-1157-8106-1B6594143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843" y="1992312"/>
                <a:ext cx="560387" cy="635000"/>
              </a:xfrm>
              <a:custGeom>
                <a:avLst/>
                <a:gdLst>
                  <a:gd name="T0" fmla="*/ 2147483647 w 1059"/>
                  <a:gd name="T1" fmla="*/ 2147483647 h 1199"/>
                  <a:gd name="T2" fmla="*/ 2147483647 w 1059"/>
                  <a:gd name="T3" fmla="*/ 0 h 1199"/>
                  <a:gd name="T4" fmla="*/ 2147483647 w 1059"/>
                  <a:gd name="T5" fmla="*/ 0 h 1199"/>
                  <a:gd name="T6" fmla="*/ 2147483647 w 1059"/>
                  <a:gd name="T7" fmla="*/ 2147483647 h 1199"/>
                  <a:gd name="T8" fmla="*/ 444386891 w 1059"/>
                  <a:gd name="T9" fmla="*/ 2147483647 h 1199"/>
                  <a:gd name="T10" fmla="*/ 0 w 1059"/>
                  <a:gd name="T11" fmla="*/ 2147483647 h 1199"/>
                  <a:gd name="T12" fmla="*/ 2147483647 w 1059"/>
                  <a:gd name="T13" fmla="*/ 2147483647 h 1199"/>
                  <a:gd name="T14" fmla="*/ 2147483647 w 1059"/>
                  <a:gd name="T15" fmla="*/ 2147483647 h 1199"/>
                  <a:gd name="T16" fmla="*/ 2147483647 w 1059"/>
                  <a:gd name="T17" fmla="*/ 2147483647 h 1199"/>
                  <a:gd name="T18" fmla="*/ 2147483647 w 1059"/>
                  <a:gd name="T19" fmla="*/ 2147483647 h 1199"/>
                  <a:gd name="T20" fmla="*/ 2147483647 w 1059"/>
                  <a:gd name="T21" fmla="*/ 2147483647 h 1199"/>
                  <a:gd name="T22" fmla="*/ 2147483647 w 1059"/>
                  <a:gd name="T23" fmla="*/ 2147483647 h 1199"/>
                  <a:gd name="T24" fmla="*/ 2147483647 w 1059"/>
                  <a:gd name="T25" fmla="*/ 2147483647 h 1199"/>
                  <a:gd name="T26" fmla="*/ 2147483647 w 1059"/>
                  <a:gd name="T27" fmla="*/ 2147483647 h 119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59" h="1199">
                    <a:moveTo>
                      <a:pt x="1059" y="146"/>
                    </a:moveTo>
                    <a:lnTo>
                      <a:pt x="1058" y="0"/>
                    </a:lnTo>
                    <a:lnTo>
                      <a:pt x="695" y="0"/>
                    </a:lnTo>
                    <a:lnTo>
                      <a:pt x="372" y="483"/>
                    </a:lnTo>
                    <a:lnTo>
                      <a:pt x="3" y="642"/>
                    </a:lnTo>
                    <a:lnTo>
                      <a:pt x="0" y="1197"/>
                    </a:lnTo>
                    <a:lnTo>
                      <a:pt x="365" y="1197"/>
                    </a:lnTo>
                    <a:lnTo>
                      <a:pt x="1058" y="1199"/>
                    </a:lnTo>
                    <a:lnTo>
                      <a:pt x="1059" y="1179"/>
                    </a:lnTo>
                    <a:lnTo>
                      <a:pt x="1058" y="971"/>
                    </a:lnTo>
                    <a:lnTo>
                      <a:pt x="1059" y="834"/>
                    </a:lnTo>
                    <a:lnTo>
                      <a:pt x="1059" y="380"/>
                    </a:lnTo>
                    <a:lnTo>
                      <a:pt x="1058" y="167"/>
                    </a:lnTo>
                    <a:lnTo>
                      <a:pt x="1059" y="14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34">
                <a:extLst>
                  <a:ext uri="{FF2B5EF4-FFF2-40B4-BE49-F238E27FC236}">
                    <a16:creationId xmlns:a16="http://schemas.microsoft.com/office/drawing/2014/main" id="{82C4BBAC-3390-2924-1888-F2AA4010F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174" y="1726078"/>
                <a:ext cx="954088" cy="847725"/>
              </a:xfrm>
              <a:custGeom>
                <a:avLst/>
                <a:gdLst>
                  <a:gd name="T0" fmla="*/ 2147483647 w 1803"/>
                  <a:gd name="T1" fmla="*/ 2147483647 h 1601"/>
                  <a:gd name="T2" fmla="*/ 2147483647 w 1803"/>
                  <a:gd name="T3" fmla="*/ 2147483647 h 1601"/>
                  <a:gd name="T4" fmla="*/ 2147483647 w 1803"/>
                  <a:gd name="T5" fmla="*/ 296909195 h 1601"/>
                  <a:gd name="T6" fmla="*/ 2147483647 w 1803"/>
                  <a:gd name="T7" fmla="*/ 0 h 1601"/>
                  <a:gd name="T8" fmla="*/ 2147483647 w 1803"/>
                  <a:gd name="T9" fmla="*/ 2147483647 h 1601"/>
                  <a:gd name="T10" fmla="*/ 2147483647 w 1803"/>
                  <a:gd name="T11" fmla="*/ 2147483647 h 1601"/>
                  <a:gd name="T12" fmla="*/ 0 w 1803"/>
                  <a:gd name="T13" fmla="*/ 2147483647 h 1601"/>
                  <a:gd name="T14" fmla="*/ 0 w 1803"/>
                  <a:gd name="T15" fmla="*/ 2147483647 h 1601"/>
                  <a:gd name="T16" fmla="*/ 2147483647 w 1803"/>
                  <a:gd name="T17" fmla="*/ 2147483647 h 1601"/>
                  <a:gd name="T18" fmla="*/ 2147483647 w 1803"/>
                  <a:gd name="T19" fmla="*/ 2147483647 h 1601"/>
                  <a:gd name="T20" fmla="*/ 2147483647 w 1803"/>
                  <a:gd name="T21" fmla="*/ 2147483647 h 1601"/>
                  <a:gd name="T22" fmla="*/ 2147483647 w 1803"/>
                  <a:gd name="T23" fmla="*/ 2147483647 h 1601"/>
                  <a:gd name="T24" fmla="*/ 2147483647 w 1803"/>
                  <a:gd name="T25" fmla="*/ 2147483647 h 1601"/>
                  <a:gd name="T26" fmla="*/ 2147483647 w 1803"/>
                  <a:gd name="T27" fmla="*/ 2147483647 h 1601"/>
                  <a:gd name="T28" fmla="*/ 2147483647 w 1803"/>
                  <a:gd name="T29" fmla="*/ 2147483647 h 1601"/>
                  <a:gd name="T30" fmla="*/ 2147483647 w 1803"/>
                  <a:gd name="T31" fmla="*/ 2147483647 h 160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03" h="1601">
                    <a:moveTo>
                      <a:pt x="1801" y="482"/>
                    </a:moveTo>
                    <a:lnTo>
                      <a:pt x="1803" y="137"/>
                    </a:lnTo>
                    <a:lnTo>
                      <a:pt x="1803" y="2"/>
                    </a:lnTo>
                    <a:lnTo>
                      <a:pt x="33" y="0"/>
                    </a:lnTo>
                    <a:lnTo>
                      <a:pt x="33" y="321"/>
                    </a:lnTo>
                    <a:lnTo>
                      <a:pt x="33" y="1088"/>
                    </a:lnTo>
                    <a:lnTo>
                      <a:pt x="0" y="1319"/>
                    </a:lnTo>
                    <a:lnTo>
                      <a:pt x="0" y="1599"/>
                    </a:lnTo>
                    <a:lnTo>
                      <a:pt x="94" y="1601"/>
                    </a:lnTo>
                    <a:lnTo>
                      <a:pt x="474" y="1599"/>
                    </a:lnTo>
                    <a:lnTo>
                      <a:pt x="639" y="1599"/>
                    </a:lnTo>
                    <a:lnTo>
                      <a:pt x="639" y="1128"/>
                    </a:lnTo>
                    <a:lnTo>
                      <a:pt x="1317" y="1125"/>
                    </a:lnTo>
                    <a:lnTo>
                      <a:pt x="1795" y="804"/>
                    </a:lnTo>
                    <a:lnTo>
                      <a:pt x="1795" y="482"/>
                    </a:lnTo>
                    <a:lnTo>
                      <a:pt x="1801" y="48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35">
                <a:extLst>
                  <a:ext uri="{FF2B5EF4-FFF2-40B4-BE49-F238E27FC236}">
                    <a16:creationId xmlns:a16="http://schemas.microsoft.com/office/drawing/2014/main" id="{BF9121D5-51F2-4028-FD6D-33E6390C2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056" y="758824"/>
                <a:ext cx="852487" cy="806450"/>
              </a:xfrm>
              <a:custGeom>
                <a:avLst/>
                <a:gdLst>
                  <a:gd name="T0" fmla="*/ 2147483647 w 1611"/>
                  <a:gd name="T1" fmla="*/ 2147483647 h 1525"/>
                  <a:gd name="T2" fmla="*/ 2147483647 w 1611"/>
                  <a:gd name="T3" fmla="*/ 2147483647 h 1525"/>
                  <a:gd name="T4" fmla="*/ 2147483647 w 1611"/>
                  <a:gd name="T5" fmla="*/ 2147483647 h 1525"/>
                  <a:gd name="T6" fmla="*/ 2147483647 w 1611"/>
                  <a:gd name="T7" fmla="*/ 147935188 h 1525"/>
                  <a:gd name="T8" fmla="*/ 2147483647 w 1611"/>
                  <a:gd name="T9" fmla="*/ 147935188 h 1525"/>
                  <a:gd name="T10" fmla="*/ 2147483647 w 1611"/>
                  <a:gd name="T11" fmla="*/ 0 h 1525"/>
                  <a:gd name="T12" fmla="*/ 0 w 1611"/>
                  <a:gd name="T13" fmla="*/ 0 h 1525"/>
                  <a:gd name="T14" fmla="*/ 2147483647 w 1611"/>
                  <a:gd name="T15" fmla="*/ 2147483647 h 1525"/>
                  <a:gd name="T16" fmla="*/ 2147483647 w 1611"/>
                  <a:gd name="T17" fmla="*/ 2147483647 h 1525"/>
                  <a:gd name="T18" fmla="*/ 2147483647 w 1611"/>
                  <a:gd name="T19" fmla="*/ 2147483647 h 1525"/>
                  <a:gd name="T20" fmla="*/ 2147483647 w 1611"/>
                  <a:gd name="T21" fmla="*/ 2147483647 h 1525"/>
                  <a:gd name="T22" fmla="*/ 2147483647 w 1611"/>
                  <a:gd name="T23" fmla="*/ 2147483647 h 1525"/>
                  <a:gd name="T24" fmla="*/ 2147483647 w 1611"/>
                  <a:gd name="T25" fmla="*/ 2147483647 h 1525"/>
                  <a:gd name="T26" fmla="*/ 2147483647 w 1611"/>
                  <a:gd name="T27" fmla="*/ 2147483647 h 1525"/>
                  <a:gd name="T28" fmla="*/ 2147483647 w 1611"/>
                  <a:gd name="T29" fmla="*/ 2147483647 h 1525"/>
                  <a:gd name="T30" fmla="*/ 2147483647 w 1611"/>
                  <a:gd name="T31" fmla="*/ 2147483647 h 15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11" h="1525">
                    <a:moveTo>
                      <a:pt x="1611" y="880"/>
                    </a:moveTo>
                    <a:lnTo>
                      <a:pt x="1610" y="243"/>
                    </a:lnTo>
                    <a:lnTo>
                      <a:pt x="974" y="244"/>
                    </a:lnTo>
                    <a:lnTo>
                      <a:pt x="650" y="1"/>
                    </a:lnTo>
                    <a:lnTo>
                      <a:pt x="282" y="1"/>
                    </a:lnTo>
                    <a:lnTo>
                      <a:pt x="182" y="0"/>
                    </a:lnTo>
                    <a:lnTo>
                      <a:pt x="0" y="0"/>
                    </a:lnTo>
                    <a:lnTo>
                      <a:pt x="147" y="402"/>
                    </a:lnTo>
                    <a:lnTo>
                      <a:pt x="90" y="631"/>
                    </a:lnTo>
                    <a:lnTo>
                      <a:pt x="102" y="807"/>
                    </a:lnTo>
                    <a:lnTo>
                      <a:pt x="662" y="786"/>
                    </a:lnTo>
                    <a:lnTo>
                      <a:pt x="1080" y="1465"/>
                    </a:lnTo>
                    <a:lnTo>
                      <a:pt x="1214" y="1525"/>
                    </a:lnTo>
                    <a:lnTo>
                      <a:pt x="1589" y="1524"/>
                    </a:lnTo>
                    <a:lnTo>
                      <a:pt x="1604" y="1509"/>
                    </a:lnTo>
                    <a:lnTo>
                      <a:pt x="1611" y="88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36">
                <a:extLst>
                  <a:ext uri="{FF2B5EF4-FFF2-40B4-BE49-F238E27FC236}">
                    <a16:creationId xmlns:a16="http://schemas.microsoft.com/office/drawing/2014/main" id="{428C349E-BE1B-27AF-9672-69DC64D376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350" y="719137"/>
                <a:ext cx="1109662" cy="477838"/>
              </a:xfrm>
              <a:custGeom>
                <a:avLst/>
                <a:gdLst>
                  <a:gd name="T0" fmla="*/ 2147483647 w 2097"/>
                  <a:gd name="T1" fmla="*/ 2147483647 h 903"/>
                  <a:gd name="T2" fmla="*/ 2147483647 w 2097"/>
                  <a:gd name="T3" fmla="*/ 2147483647 h 903"/>
                  <a:gd name="T4" fmla="*/ 2147483647 w 2097"/>
                  <a:gd name="T5" fmla="*/ 2147483647 h 903"/>
                  <a:gd name="T6" fmla="*/ 2147483647 w 2097"/>
                  <a:gd name="T7" fmla="*/ 2147483647 h 903"/>
                  <a:gd name="T8" fmla="*/ 2147483647 w 2097"/>
                  <a:gd name="T9" fmla="*/ 2147483647 h 903"/>
                  <a:gd name="T10" fmla="*/ 2147483647 w 2097"/>
                  <a:gd name="T11" fmla="*/ 2147483647 h 903"/>
                  <a:gd name="T12" fmla="*/ 0 w 2097"/>
                  <a:gd name="T13" fmla="*/ 2147483647 h 903"/>
                  <a:gd name="T14" fmla="*/ 0 w 2097"/>
                  <a:gd name="T15" fmla="*/ 2147483647 h 903"/>
                  <a:gd name="T16" fmla="*/ 296258058 w 2097"/>
                  <a:gd name="T17" fmla="*/ 2147483647 h 903"/>
                  <a:gd name="T18" fmla="*/ 740925074 w 2097"/>
                  <a:gd name="T19" fmla="*/ 2147483647 h 903"/>
                  <a:gd name="T20" fmla="*/ 2147483647 w 2097"/>
                  <a:gd name="T21" fmla="*/ 2147483647 h 903"/>
                  <a:gd name="T22" fmla="*/ 2147483647 w 2097"/>
                  <a:gd name="T23" fmla="*/ 2147483647 h 903"/>
                  <a:gd name="T24" fmla="*/ 2147483647 w 2097"/>
                  <a:gd name="T25" fmla="*/ 2147483647 h 903"/>
                  <a:gd name="T26" fmla="*/ 2147483647 w 2097"/>
                  <a:gd name="T27" fmla="*/ 2147483647 h 903"/>
                  <a:gd name="T28" fmla="*/ 2147483647 w 2097"/>
                  <a:gd name="T29" fmla="*/ 2147483647 h 903"/>
                  <a:gd name="T30" fmla="*/ 2147483647 w 2097"/>
                  <a:gd name="T31" fmla="*/ 0 h 903"/>
                  <a:gd name="T32" fmla="*/ 2147483647 w 2097"/>
                  <a:gd name="T33" fmla="*/ 148129251 h 903"/>
                  <a:gd name="T34" fmla="*/ 2147483647 w 2097"/>
                  <a:gd name="T35" fmla="*/ 2147483647 h 903"/>
                  <a:gd name="T36" fmla="*/ 2147483647 w 2097"/>
                  <a:gd name="T37" fmla="*/ 2147483647 h 9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7" h="903">
                    <a:moveTo>
                      <a:pt x="1950" y="81"/>
                    </a:moveTo>
                    <a:lnTo>
                      <a:pt x="2097" y="483"/>
                    </a:lnTo>
                    <a:lnTo>
                      <a:pt x="2040" y="712"/>
                    </a:lnTo>
                    <a:lnTo>
                      <a:pt x="2052" y="888"/>
                    </a:lnTo>
                    <a:lnTo>
                      <a:pt x="1094" y="903"/>
                    </a:lnTo>
                    <a:lnTo>
                      <a:pt x="566" y="720"/>
                    </a:lnTo>
                    <a:lnTo>
                      <a:pt x="0" y="721"/>
                    </a:lnTo>
                    <a:lnTo>
                      <a:pt x="0" y="712"/>
                    </a:lnTo>
                    <a:lnTo>
                      <a:pt x="2" y="684"/>
                    </a:lnTo>
                    <a:lnTo>
                      <a:pt x="5" y="522"/>
                    </a:lnTo>
                    <a:lnTo>
                      <a:pt x="144" y="523"/>
                    </a:lnTo>
                    <a:lnTo>
                      <a:pt x="287" y="483"/>
                    </a:lnTo>
                    <a:lnTo>
                      <a:pt x="288" y="459"/>
                    </a:lnTo>
                    <a:lnTo>
                      <a:pt x="335" y="427"/>
                    </a:lnTo>
                    <a:lnTo>
                      <a:pt x="449" y="253"/>
                    </a:lnTo>
                    <a:lnTo>
                      <a:pt x="540" y="0"/>
                    </a:lnTo>
                    <a:lnTo>
                      <a:pt x="1299" y="1"/>
                    </a:lnTo>
                    <a:lnTo>
                      <a:pt x="1299" y="82"/>
                    </a:lnTo>
                    <a:lnTo>
                      <a:pt x="1950" y="81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37">
                <a:extLst>
                  <a:ext uri="{FF2B5EF4-FFF2-40B4-BE49-F238E27FC236}">
                    <a16:creationId xmlns:a16="http://schemas.microsoft.com/office/drawing/2014/main" id="{ABC1B7B6-30E7-1457-502E-D03E0817A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265" y="1086134"/>
                <a:ext cx="1674812" cy="806453"/>
              </a:xfrm>
              <a:custGeom>
                <a:avLst/>
                <a:gdLst>
                  <a:gd name="T0" fmla="*/ 2147483647 w 3164"/>
                  <a:gd name="T1" fmla="*/ 2147483647 h 1525"/>
                  <a:gd name="T2" fmla="*/ 2147483647 w 3164"/>
                  <a:gd name="T3" fmla="*/ 2147483647 h 1525"/>
                  <a:gd name="T4" fmla="*/ 2147483647 w 3164"/>
                  <a:gd name="T5" fmla="*/ 2147483647 h 1525"/>
                  <a:gd name="T6" fmla="*/ 2147483647 w 3164"/>
                  <a:gd name="T7" fmla="*/ 0 h 1525"/>
                  <a:gd name="T8" fmla="*/ 0 w 3164"/>
                  <a:gd name="T9" fmla="*/ 147935188 h 1525"/>
                  <a:gd name="T10" fmla="*/ 889896852 w 3164"/>
                  <a:gd name="T11" fmla="*/ 2147483647 h 1525"/>
                  <a:gd name="T12" fmla="*/ 741673873 w 3164"/>
                  <a:gd name="T13" fmla="*/ 2147483647 h 1525"/>
                  <a:gd name="T14" fmla="*/ 1334845279 w 3164"/>
                  <a:gd name="T15" fmla="*/ 2147483647 h 1525"/>
                  <a:gd name="T16" fmla="*/ 2147483647 w 3164"/>
                  <a:gd name="T17" fmla="*/ 2147483647 h 1525"/>
                  <a:gd name="T18" fmla="*/ 2147483647 w 3164"/>
                  <a:gd name="T19" fmla="*/ 2147483647 h 1525"/>
                  <a:gd name="T20" fmla="*/ 2147483647 w 3164"/>
                  <a:gd name="T21" fmla="*/ 2147483647 h 1525"/>
                  <a:gd name="T22" fmla="*/ 2147483647 w 3164"/>
                  <a:gd name="T23" fmla="*/ 2147483647 h 1525"/>
                  <a:gd name="T24" fmla="*/ 2147483647 w 3164"/>
                  <a:gd name="T25" fmla="*/ 2147483647 h 1525"/>
                  <a:gd name="T26" fmla="*/ 2147483647 w 3164"/>
                  <a:gd name="T27" fmla="*/ 2147483647 h 1525"/>
                  <a:gd name="T28" fmla="*/ 2147483647 w 3164"/>
                  <a:gd name="T29" fmla="*/ 2147483647 h 1525"/>
                  <a:gd name="T30" fmla="*/ 2147483647 w 3164"/>
                  <a:gd name="T31" fmla="*/ 2147483647 h 1525"/>
                  <a:gd name="T32" fmla="*/ 2147483647 w 3164"/>
                  <a:gd name="T33" fmla="*/ 2147483647 h 1525"/>
                  <a:gd name="T34" fmla="*/ 2147483647 w 3164"/>
                  <a:gd name="T35" fmla="*/ 2147483647 h 1525"/>
                  <a:gd name="T36" fmla="*/ 2147483647 w 3164"/>
                  <a:gd name="T37" fmla="*/ 2147483647 h 15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64" h="1525">
                    <a:moveTo>
                      <a:pt x="2612" y="147"/>
                    </a:moveTo>
                    <a:lnTo>
                      <a:pt x="2052" y="168"/>
                    </a:lnTo>
                    <a:lnTo>
                      <a:pt x="1094" y="183"/>
                    </a:lnTo>
                    <a:lnTo>
                      <a:pt x="566" y="0"/>
                    </a:lnTo>
                    <a:lnTo>
                      <a:pt x="0" y="1"/>
                    </a:lnTo>
                    <a:lnTo>
                      <a:pt x="6" y="400"/>
                    </a:lnTo>
                    <a:lnTo>
                      <a:pt x="5" y="1042"/>
                    </a:lnTo>
                    <a:lnTo>
                      <a:pt x="9" y="1525"/>
                    </a:lnTo>
                    <a:lnTo>
                      <a:pt x="144" y="1525"/>
                    </a:lnTo>
                    <a:lnTo>
                      <a:pt x="524" y="1525"/>
                    </a:lnTo>
                    <a:lnTo>
                      <a:pt x="653" y="1525"/>
                    </a:lnTo>
                    <a:lnTo>
                      <a:pt x="653" y="1204"/>
                    </a:lnTo>
                    <a:lnTo>
                      <a:pt x="2423" y="1206"/>
                    </a:lnTo>
                    <a:lnTo>
                      <a:pt x="2423" y="1341"/>
                    </a:lnTo>
                    <a:lnTo>
                      <a:pt x="2828" y="1116"/>
                    </a:lnTo>
                    <a:lnTo>
                      <a:pt x="3162" y="1159"/>
                    </a:lnTo>
                    <a:lnTo>
                      <a:pt x="3164" y="886"/>
                    </a:lnTo>
                    <a:lnTo>
                      <a:pt x="3030" y="826"/>
                    </a:lnTo>
                    <a:lnTo>
                      <a:pt x="2612" y="14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1462290-57AB-DA46-5563-CA7382034F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8744" y="913509"/>
                <a:ext cx="41269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Harding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2E04F739-DEFD-FC22-98E6-763C649F6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96" y="1158100"/>
                <a:ext cx="633805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McKinley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18.2%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8BF47C7-E891-6C56-372F-D58B8ED57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902" y="3844357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Grant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E3BEA1F7-3455-A198-31D7-B71F37B6F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703" y="5061220"/>
                <a:ext cx="45899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Hidalgo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44.1%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AC6C2239-B466-BA8C-3B7B-378D62235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1282" y="4055587"/>
                <a:ext cx="365292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Otero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29.0%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E6193049-DC27-23A1-7FC2-58763D896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3464" y="2743848"/>
                <a:ext cx="525554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Roosevelt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14.3%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C000E41-A62C-84CE-F744-900E40435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2920" y="3289368"/>
                <a:ext cx="405098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Chaves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14.8%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BC0F2BF-9EE8-2D14-032E-C3087400E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783" y="1861906"/>
                <a:ext cx="605431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Guadalupe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362946F6-6ACE-5ED9-8986-8B517C2EE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2140" y="2249471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Curry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22.9%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0679C02-7321-E548-0B31-AEFC08D4E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6103" y="1758970"/>
                <a:ext cx="390572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Quay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16.0%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410FA82-4278-0B25-569B-1842B21C6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0119" y="1730022"/>
                <a:ext cx="464401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Bernalillo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13.3%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C5B20A9-5DBA-B1E9-915B-457932567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36" y="2877182"/>
                <a:ext cx="363299" cy="4121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Catron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FC7650DD-D0E3-9339-A81A-B381B0EC0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0" y="1798623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Cibola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46.3%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FBDDE65F-9F20-2D33-908A-3605A37A5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2010" y="232622"/>
                <a:ext cx="330046" cy="4865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Colfax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3B2C0042-7A6E-3D8B-71DB-4516F10AE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874" y="2410831"/>
                <a:ext cx="434967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 Baca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35.4%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FE3CBC7-91C0-A4C8-8005-0771CFDFE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7883" y="4326865"/>
                <a:ext cx="556340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Dona Ana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84253B21-A0B1-68C2-320F-B407BEC6C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3508" y="4225401"/>
                <a:ext cx="325059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Eddy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19.6%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9E595A8-AA9A-D9E5-4044-21E71DBC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2288" y="3782867"/>
                <a:ext cx="323339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14.4%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171950A-E60D-22B5-468E-F1945408F3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9005" y="2971258"/>
                <a:ext cx="375982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Lincoln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CA26A7E-C717-CC41-5DF0-569DE35D4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523" y="638137"/>
                <a:ext cx="489101" cy="36985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Los Alamos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12.0%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401102A-993A-6A05-9F2D-F70FF986A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6095" y="4481434"/>
                <a:ext cx="368742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Luna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11.0%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F07907B-846E-BDB3-A472-2CBE61001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370" y="808594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Mora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75.9%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4204C896-2E9D-1374-D59A-5CCAC995B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281" y="232639"/>
                <a:ext cx="620957" cy="427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Rio Arriba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14.3%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E7995020-3DAC-88DC-0168-28D7EE686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931" y="313207"/>
                <a:ext cx="547518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Juan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14.3%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12D805C3-FBE2-9FDF-1D10-E56660C02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077" y="1269099"/>
                <a:ext cx="658935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Miguel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E8CB658C-211B-5365-4FAF-42AD782C71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0593" y="1183332"/>
                <a:ext cx="516624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Sandoval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8BD3B33-AD0B-627C-64A3-7C390672A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638" y="1222842"/>
                <a:ext cx="327856" cy="547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Santa Fe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F46F98B-50CA-4C1F-973B-CD33C675B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8799" y="3563241"/>
                <a:ext cx="381629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Sierra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15.9%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3E28CA2-5B73-EB32-07F6-9E09BD79B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987" y="2749737"/>
                <a:ext cx="455653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Socorro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8.6%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A6F4EFD-4C66-5941-AC05-B61DBF88B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4143" y="230308"/>
                <a:ext cx="294267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Taos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7.6%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BA2DDC8-DC64-AE97-A482-06263BADA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739" y="2117737"/>
                <a:ext cx="468172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Torrance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1901019-2088-3948-39E4-93F44ECEC1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2285" y="263841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Union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24.0%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20CBD5D-CF5E-DE75-69B6-FB9D5CF86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434" y="2048638"/>
                <a:ext cx="412558" cy="33679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Valencia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20.6%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" name="Text Box 2">
              <a:extLst>
                <a:ext uri="{FF2B5EF4-FFF2-40B4-BE49-F238E27FC236}">
                  <a16:creationId xmlns:a16="http://schemas.microsoft.com/office/drawing/2014/main" id="{1855BC83-631E-6D2F-E174-62B8A33A9D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895" y="5136341"/>
              <a:ext cx="2503485" cy="54165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000" b="1" u="sng" dirty="0"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Percentage of Homeownership Affordability in New Mexico Counties</a:t>
              </a:r>
              <a:endParaRPr lang="en-US" sz="1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623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Homeowners - Affordability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6826" y="1744380"/>
            <a:ext cx="6579704" cy="45987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78</a:t>
            </a:r>
            <a:r>
              <a:rPr lang="en-US" b="0" i="0" u="none" strike="noStrike" baseline="0" dirty="0">
                <a:solidFill>
                  <a:srgbClr val="333333"/>
                </a:solidFill>
              </a:rPr>
              <a:t>% of </a:t>
            </a:r>
            <a:r>
              <a:rPr lang="en-US" dirty="0">
                <a:solidFill>
                  <a:srgbClr val="333333"/>
                </a:solidFill>
              </a:rPr>
              <a:t>NM homeowners </a:t>
            </a:r>
            <a:r>
              <a:rPr lang="en-US" b="0" i="0" u="none" strike="noStrike" baseline="0" dirty="0">
                <a:solidFill>
                  <a:srgbClr val="333333"/>
                </a:solidFill>
              </a:rPr>
              <a:t>are not cost burdened, significantly higher than this slice of renters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Pay &lt;30% of their income towards housing</a:t>
            </a: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333333"/>
                </a:solidFill>
              </a:rPr>
              <a:t>12% of </a:t>
            </a:r>
            <a:r>
              <a:rPr lang="en-US" dirty="0">
                <a:solidFill>
                  <a:srgbClr val="333333"/>
                </a:solidFill>
              </a:rPr>
              <a:t>NM homeowner</a:t>
            </a:r>
            <a:r>
              <a:rPr lang="en-US" b="0" i="0" u="none" strike="noStrike" baseline="0" dirty="0">
                <a:solidFill>
                  <a:srgbClr val="333333"/>
                </a:solidFill>
              </a:rPr>
              <a:t>s are cost burdened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Pay &gt;30% but &lt;50% of their income towards housing</a:t>
            </a: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9</a:t>
            </a:r>
            <a:r>
              <a:rPr lang="en-US" b="0" i="0" u="none" strike="noStrike" baseline="0" dirty="0">
                <a:solidFill>
                  <a:srgbClr val="333333"/>
                </a:solidFill>
              </a:rPr>
              <a:t>% of NM homeowners are severely cost burdened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Pay &gt;50% of their income towards housing</a:t>
            </a: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NM homeowners generally have higher incomes compared to renters, so cost burdened homeowners are less likely to be cutting back on other expenses versus cost burdened renters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sp>
        <p:nvSpPr>
          <p:cNvPr id="218" name="Text Box 2">
            <a:extLst>
              <a:ext uri="{FF2B5EF4-FFF2-40B4-BE49-F238E27FC236}">
                <a16:creationId xmlns:a16="http://schemas.microsoft.com/office/drawing/2014/main" id="{0BE0F931-0C42-40A9-4A84-576BB68B0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14" y="5820380"/>
            <a:ext cx="1800053" cy="4857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 Burden for New Mexico Homeowner Households</a:t>
            </a:r>
            <a:endParaRPr lang="en-US" sz="12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9" name="Chart 218">
            <a:extLst>
              <a:ext uri="{FF2B5EF4-FFF2-40B4-BE49-F238E27FC236}">
                <a16:creationId xmlns:a16="http://schemas.microsoft.com/office/drawing/2014/main" id="{C6EB9399-4280-EF2E-A4EF-C6A4B77601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906555"/>
              </p:ext>
            </p:extLst>
          </p:nvPr>
        </p:nvGraphicFramePr>
        <p:xfrm>
          <a:off x="365829" y="1757829"/>
          <a:ext cx="4649821" cy="402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5793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Homeowners – Age of Housing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545" y="1732402"/>
            <a:ext cx="6066742" cy="45987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333333"/>
                </a:solidFill>
              </a:rPr>
              <a:t>74.5% of NM’s homes were built before 2000, which is slightly lower than the national average of 75.6%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Generally, urban counties have more recently constructed homes, while rural counties have older homes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Rio Rancho (in Sandoval County) and Las Cruces (in Dona Ana County) have been building new homes at the fastest pace across NM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Older homes, particularly homes over 30 years old, are significantly more likely to need rehabilitation to remain habitable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7B1733B7-5100-6D0E-22B0-BA3188413F2B}"/>
              </a:ext>
            </a:extLst>
          </p:cNvPr>
          <p:cNvGrpSpPr/>
          <p:nvPr/>
        </p:nvGrpSpPr>
        <p:grpSpPr>
          <a:xfrm>
            <a:off x="6987209" y="1697676"/>
            <a:ext cx="4997150" cy="4762759"/>
            <a:chOff x="-1" y="1"/>
            <a:chExt cx="5888359" cy="5724521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11B9BABF-560D-DAE1-4354-0C2D63A8F0F3}"/>
                </a:ext>
              </a:extLst>
            </p:cNvPr>
            <p:cNvGrpSpPr/>
            <p:nvPr/>
          </p:nvGrpSpPr>
          <p:grpSpPr bwMode="auto">
            <a:xfrm>
              <a:off x="-1" y="1"/>
              <a:ext cx="5888359" cy="5724521"/>
              <a:chOff x="1587" y="0"/>
              <a:chExt cx="4830981" cy="5500001"/>
            </a:xfrm>
          </p:grpSpPr>
          <p:sp>
            <p:nvSpPr>
              <p:cNvPr id="151" name="Freeform 4">
                <a:extLst>
                  <a:ext uri="{FF2B5EF4-FFF2-40B4-BE49-F238E27FC236}">
                    <a16:creationId xmlns:a16="http://schemas.microsoft.com/office/drawing/2014/main" id="{C5811014-162C-7505-1852-B2A3DABD6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137" y="1977977"/>
                <a:ext cx="638175" cy="508000"/>
              </a:xfrm>
              <a:custGeom>
                <a:avLst/>
                <a:gdLst>
                  <a:gd name="T0" fmla="*/ 2147483647 w 1205"/>
                  <a:gd name="T1" fmla="*/ 2147483647 h 960"/>
                  <a:gd name="T2" fmla="*/ 2147483647 w 1205"/>
                  <a:gd name="T3" fmla="*/ 2147483647 h 960"/>
                  <a:gd name="T4" fmla="*/ 2147483647 w 1205"/>
                  <a:gd name="T5" fmla="*/ 2147483647 h 960"/>
                  <a:gd name="T6" fmla="*/ 2147483647 w 1205"/>
                  <a:gd name="T7" fmla="*/ 2147483647 h 960"/>
                  <a:gd name="T8" fmla="*/ 2147483647 w 1205"/>
                  <a:gd name="T9" fmla="*/ 2147483647 h 960"/>
                  <a:gd name="T10" fmla="*/ 2147483647 w 1205"/>
                  <a:gd name="T11" fmla="*/ 2147483647 h 960"/>
                  <a:gd name="T12" fmla="*/ 2147483647 w 1205"/>
                  <a:gd name="T13" fmla="*/ 444667746 h 960"/>
                  <a:gd name="T14" fmla="*/ 445686591 w 1205"/>
                  <a:gd name="T15" fmla="*/ 0 h 960"/>
                  <a:gd name="T16" fmla="*/ 0 w 1205"/>
                  <a:gd name="T17" fmla="*/ 2147483647 h 960"/>
                  <a:gd name="T18" fmla="*/ 2147483647 w 1205"/>
                  <a:gd name="T19" fmla="*/ 2147483647 h 960"/>
                  <a:gd name="T20" fmla="*/ 2147483647 w 1205"/>
                  <a:gd name="T21" fmla="*/ 2147483647 h 960"/>
                  <a:gd name="T22" fmla="*/ 2147483647 w 1205"/>
                  <a:gd name="T23" fmla="*/ 2147483647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05" h="960">
                    <a:moveTo>
                      <a:pt x="1196" y="954"/>
                    </a:moveTo>
                    <a:lnTo>
                      <a:pt x="1116" y="806"/>
                    </a:lnTo>
                    <a:lnTo>
                      <a:pt x="1125" y="164"/>
                    </a:lnTo>
                    <a:lnTo>
                      <a:pt x="1205" y="162"/>
                    </a:lnTo>
                    <a:lnTo>
                      <a:pt x="788" y="96"/>
                    </a:lnTo>
                    <a:lnTo>
                      <a:pt x="275" y="164"/>
                    </a:lnTo>
                    <a:lnTo>
                      <a:pt x="210" y="3"/>
                    </a:lnTo>
                    <a:lnTo>
                      <a:pt x="3" y="0"/>
                    </a:lnTo>
                    <a:lnTo>
                      <a:pt x="0" y="701"/>
                    </a:lnTo>
                    <a:lnTo>
                      <a:pt x="501" y="698"/>
                    </a:lnTo>
                    <a:lnTo>
                      <a:pt x="1137" y="960"/>
                    </a:lnTo>
                    <a:lnTo>
                      <a:pt x="1196" y="954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5">
                <a:extLst>
                  <a:ext uri="{FF2B5EF4-FFF2-40B4-BE49-F238E27FC236}">
                    <a16:creationId xmlns:a16="http://schemas.microsoft.com/office/drawing/2014/main" id="{F23E34A5-E2C8-1012-76A0-DD06F3AB9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487" y="1733550"/>
                <a:ext cx="841375" cy="341312"/>
              </a:xfrm>
              <a:custGeom>
                <a:avLst/>
                <a:gdLst>
                  <a:gd name="T0" fmla="*/ 2147483647 w 1590"/>
                  <a:gd name="T1" fmla="*/ 2147483647 h 644"/>
                  <a:gd name="T2" fmla="*/ 2147483647 w 1590"/>
                  <a:gd name="T3" fmla="*/ 2147483647 h 644"/>
                  <a:gd name="T4" fmla="*/ 2147483647 w 1590"/>
                  <a:gd name="T5" fmla="*/ 2147483647 h 644"/>
                  <a:gd name="T6" fmla="*/ 2147483647 w 1590"/>
                  <a:gd name="T7" fmla="*/ 2147483647 h 644"/>
                  <a:gd name="T8" fmla="*/ 2147483647 w 1590"/>
                  <a:gd name="T9" fmla="*/ 2147483647 h 644"/>
                  <a:gd name="T10" fmla="*/ 2147483647 w 1590"/>
                  <a:gd name="T11" fmla="*/ 2147483647 h 644"/>
                  <a:gd name="T12" fmla="*/ 2147483647 w 1590"/>
                  <a:gd name="T13" fmla="*/ 2147483647 h 644"/>
                  <a:gd name="T14" fmla="*/ 2147483647 w 1590"/>
                  <a:gd name="T15" fmla="*/ 2147483647 h 644"/>
                  <a:gd name="T16" fmla="*/ 2147483647 w 1590"/>
                  <a:gd name="T17" fmla="*/ 2147483647 h 644"/>
                  <a:gd name="T18" fmla="*/ 0 w 1590"/>
                  <a:gd name="T19" fmla="*/ 0 h 644"/>
                  <a:gd name="T20" fmla="*/ 2147483647 w 1590"/>
                  <a:gd name="T21" fmla="*/ 446609932 h 644"/>
                  <a:gd name="T22" fmla="*/ 2147483647 w 1590"/>
                  <a:gd name="T23" fmla="*/ 744350063 h 644"/>
                  <a:gd name="T24" fmla="*/ 2147483647 w 1590"/>
                  <a:gd name="T25" fmla="*/ 1339830326 h 644"/>
                  <a:gd name="T26" fmla="*/ 2147483647 w 1590"/>
                  <a:gd name="T27" fmla="*/ 2147483647 h 644"/>
                  <a:gd name="T28" fmla="*/ 2147483647 w 1590"/>
                  <a:gd name="T29" fmla="*/ 2147483647 h 644"/>
                  <a:gd name="T30" fmla="*/ 2147483647 w 1590"/>
                  <a:gd name="T31" fmla="*/ 2147483647 h 6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90" h="644">
                    <a:moveTo>
                      <a:pt x="1446" y="330"/>
                    </a:moveTo>
                    <a:lnTo>
                      <a:pt x="1448" y="489"/>
                    </a:lnTo>
                    <a:lnTo>
                      <a:pt x="1590" y="644"/>
                    </a:lnTo>
                    <a:lnTo>
                      <a:pt x="1193" y="642"/>
                    </a:lnTo>
                    <a:lnTo>
                      <a:pt x="776" y="576"/>
                    </a:lnTo>
                    <a:lnTo>
                      <a:pt x="263" y="644"/>
                    </a:lnTo>
                    <a:lnTo>
                      <a:pt x="198" y="483"/>
                    </a:lnTo>
                    <a:lnTo>
                      <a:pt x="167" y="404"/>
                    </a:lnTo>
                    <a:lnTo>
                      <a:pt x="72" y="174"/>
                    </a:lnTo>
                    <a:lnTo>
                      <a:pt x="0" y="0"/>
                    </a:lnTo>
                    <a:lnTo>
                      <a:pt x="578" y="3"/>
                    </a:lnTo>
                    <a:lnTo>
                      <a:pt x="1322" y="5"/>
                    </a:lnTo>
                    <a:lnTo>
                      <a:pt x="1445" y="9"/>
                    </a:lnTo>
                    <a:lnTo>
                      <a:pt x="1446" y="47"/>
                    </a:lnTo>
                    <a:lnTo>
                      <a:pt x="1446" y="174"/>
                    </a:lnTo>
                    <a:lnTo>
                      <a:pt x="1446" y="33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6">
                <a:extLst>
                  <a:ext uri="{FF2B5EF4-FFF2-40B4-BE49-F238E27FC236}">
                    <a16:creationId xmlns:a16="http://schemas.microsoft.com/office/drawing/2014/main" id="{7D22A44F-7A00-425C-6E04-505F0D529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1610692"/>
                <a:ext cx="1589087" cy="750888"/>
              </a:xfrm>
              <a:custGeom>
                <a:avLst/>
                <a:gdLst>
                  <a:gd name="T0" fmla="*/ 2147483647 w 3004"/>
                  <a:gd name="T1" fmla="*/ 2147483647 h 1418"/>
                  <a:gd name="T2" fmla="*/ 2147483647 w 3004"/>
                  <a:gd name="T3" fmla="*/ 2147483647 h 1418"/>
                  <a:gd name="T4" fmla="*/ 2147483647 w 3004"/>
                  <a:gd name="T5" fmla="*/ 2147483647 h 1418"/>
                  <a:gd name="T6" fmla="*/ 2147483647 w 3004"/>
                  <a:gd name="T7" fmla="*/ 2147483647 h 1418"/>
                  <a:gd name="T8" fmla="*/ 2147483647 w 3004"/>
                  <a:gd name="T9" fmla="*/ 2147483647 h 1418"/>
                  <a:gd name="T10" fmla="*/ 2147483647 w 3004"/>
                  <a:gd name="T11" fmla="*/ 0 h 1418"/>
                  <a:gd name="T12" fmla="*/ 2147483647 w 3004"/>
                  <a:gd name="T13" fmla="*/ 2147483647 h 1418"/>
                  <a:gd name="T14" fmla="*/ 2147483647 w 3004"/>
                  <a:gd name="T15" fmla="*/ 2147483647 h 1418"/>
                  <a:gd name="T16" fmla="*/ 0 w 3004"/>
                  <a:gd name="T17" fmla="*/ 2147483647 h 1418"/>
                  <a:gd name="T18" fmla="*/ 148030543 w 3004"/>
                  <a:gd name="T19" fmla="*/ 2147483647 h 1418"/>
                  <a:gd name="T20" fmla="*/ 148030543 w 3004"/>
                  <a:gd name="T21" fmla="*/ 2147483647 h 1418"/>
                  <a:gd name="T22" fmla="*/ 0 w 3004"/>
                  <a:gd name="T23" fmla="*/ 2147483647 h 1418"/>
                  <a:gd name="T24" fmla="*/ 2147483647 w 3004"/>
                  <a:gd name="T25" fmla="*/ 2147483647 h 1418"/>
                  <a:gd name="T26" fmla="*/ 2147483647 w 3004"/>
                  <a:gd name="T27" fmla="*/ 2147483647 h 1418"/>
                  <a:gd name="T28" fmla="*/ 2147483647 w 3004"/>
                  <a:gd name="T29" fmla="*/ 2147483647 h 1418"/>
                  <a:gd name="T30" fmla="*/ 2147483647 w 3004"/>
                  <a:gd name="T31" fmla="*/ 2147483647 h 1418"/>
                  <a:gd name="T32" fmla="*/ 2147483647 w 3004"/>
                  <a:gd name="T33" fmla="*/ 2147483647 h 1418"/>
                  <a:gd name="T34" fmla="*/ 2147483647 w 3004"/>
                  <a:gd name="T35" fmla="*/ 2147483647 h 1418"/>
                  <a:gd name="T36" fmla="*/ 2147483647 w 3004"/>
                  <a:gd name="T37" fmla="*/ 2147483647 h 1418"/>
                  <a:gd name="T38" fmla="*/ 2147483647 w 3004"/>
                  <a:gd name="T39" fmla="*/ 2147483647 h 1418"/>
                  <a:gd name="T40" fmla="*/ 2147483647 w 3004"/>
                  <a:gd name="T41" fmla="*/ 2147483647 h 1418"/>
                  <a:gd name="T42" fmla="*/ 2147483647 w 3004"/>
                  <a:gd name="T43" fmla="*/ 2147483647 h 14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004" h="1418">
                    <a:moveTo>
                      <a:pt x="2878" y="411"/>
                    </a:moveTo>
                    <a:lnTo>
                      <a:pt x="2806" y="237"/>
                    </a:lnTo>
                    <a:lnTo>
                      <a:pt x="2784" y="182"/>
                    </a:lnTo>
                    <a:lnTo>
                      <a:pt x="2742" y="75"/>
                    </a:lnTo>
                    <a:lnTo>
                      <a:pt x="2641" y="74"/>
                    </a:lnTo>
                    <a:lnTo>
                      <a:pt x="1992" y="0"/>
                    </a:lnTo>
                    <a:lnTo>
                      <a:pt x="876" y="77"/>
                    </a:lnTo>
                    <a:lnTo>
                      <a:pt x="876" y="716"/>
                    </a:lnTo>
                    <a:lnTo>
                      <a:pt x="0" y="716"/>
                    </a:lnTo>
                    <a:lnTo>
                      <a:pt x="1" y="1038"/>
                    </a:lnTo>
                    <a:lnTo>
                      <a:pt x="1" y="1067"/>
                    </a:lnTo>
                    <a:lnTo>
                      <a:pt x="0" y="1415"/>
                    </a:lnTo>
                    <a:lnTo>
                      <a:pt x="1053" y="1415"/>
                    </a:lnTo>
                    <a:lnTo>
                      <a:pt x="1639" y="1415"/>
                    </a:lnTo>
                    <a:lnTo>
                      <a:pt x="2005" y="1418"/>
                    </a:lnTo>
                    <a:lnTo>
                      <a:pt x="2269" y="1416"/>
                    </a:lnTo>
                    <a:lnTo>
                      <a:pt x="2296" y="1413"/>
                    </a:lnTo>
                    <a:lnTo>
                      <a:pt x="2794" y="1418"/>
                    </a:lnTo>
                    <a:lnTo>
                      <a:pt x="2797" y="717"/>
                    </a:lnTo>
                    <a:lnTo>
                      <a:pt x="3004" y="720"/>
                    </a:lnTo>
                    <a:lnTo>
                      <a:pt x="2973" y="641"/>
                    </a:lnTo>
                    <a:lnTo>
                      <a:pt x="2878" y="411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7">
                <a:extLst>
                  <a:ext uri="{FF2B5EF4-FFF2-40B4-BE49-F238E27FC236}">
                    <a16:creationId xmlns:a16="http://schemas.microsoft.com/office/drawing/2014/main" id="{C8788CC0-DD3D-A07A-DE34-72AFDCB94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0" y="969196"/>
                <a:ext cx="1397000" cy="1016001"/>
              </a:xfrm>
              <a:custGeom>
                <a:avLst/>
                <a:gdLst>
                  <a:gd name="T0" fmla="*/ 2147483647 w 2641"/>
                  <a:gd name="T1" fmla="*/ 889055033 h 1920"/>
                  <a:gd name="T2" fmla="*/ 2147483647 w 2641"/>
                  <a:gd name="T3" fmla="*/ 1037184129 h 1920"/>
                  <a:gd name="T4" fmla="*/ 2147483647 w 2641"/>
                  <a:gd name="T5" fmla="*/ 2147483647 h 1920"/>
                  <a:gd name="T6" fmla="*/ 2147483647 w 2641"/>
                  <a:gd name="T7" fmla="*/ 2147483647 h 1920"/>
                  <a:gd name="T8" fmla="*/ 2147483647 w 2641"/>
                  <a:gd name="T9" fmla="*/ 2147483647 h 1920"/>
                  <a:gd name="T10" fmla="*/ 2147483647 w 2641"/>
                  <a:gd name="T11" fmla="*/ 2147483647 h 1920"/>
                  <a:gd name="T12" fmla="*/ 2147483647 w 2641"/>
                  <a:gd name="T13" fmla="*/ 2147483647 h 1920"/>
                  <a:gd name="T14" fmla="*/ 0 w 2641"/>
                  <a:gd name="T15" fmla="*/ 2147483647 h 1920"/>
                  <a:gd name="T16" fmla="*/ 0 w 2641"/>
                  <a:gd name="T17" fmla="*/ 2147483647 h 1920"/>
                  <a:gd name="T18" fmla="*/ 148016937 w 2641"/>
                  <a:gd name="T19" fmla="*/ 2147483647 h 1920"/>
                  <a:gd name="T20" fmla="*/ 148016937 w 2641"/>
                  <a:gd name="T21" fmla="*/ 148129096 h 1920"/>
                  <a:gd name="T22" fmla="*/ 2147483647 w 2641"/>
                  <a:gd name="T23" fmla="*/ 148129096 h 1920"/>
                  <a:gd name="T24" fmla="*/ 2147483647 w 2641"/>
                  <a:gd name="T25" fmla="*/ 0 h 1920"/>
                  <a:gd name="T26" fmla="*/ 2147483647 w 2641"/>
                  <a:gd name="T27" fmla="*/ 889055033 h 192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41" h="1920">
                    <a:moveTo>
                      <a:pt x="2155" y="6"/>
                    </a:moveTo>
                    <a:lnTo>
                      <a:pt x="2536" y="7"/>
                    </a:lnTo>
                    <a:lnTo>
                      <a:pt x="2637" y="235"/>
                    </a:lnTo>
                    <a:lnTo>
                      <a:pt x="2641" y="1278"/>
                    </a:lnTo>
                    <a:lnTo>
                      <a:pt x="1992" y="1204"/>
                    </a:lnTo>
                    <a:lnTo>
                      <a:pt x="876" y="1281"/>
                    </a:lnTo>
                    <a:lnTo>
                      <a:pt x="876" y="1920"/>
                    </a:lnTo>
                    <a:lnTo>
                      <a:pt x="0" y="1920"/>
                    </a:lnTo>
                    <a:lnTo>
                      <a:pt x="0" y="925"/>
                    </a:lnTo>
                    <a:lnTo>
                      <a:pt x="1" y="861"/>
                    </a:lnTo>
                    <a:lnTo>
                      <a:pt x="1" y="1"/>
                    </a:lnTo>
                    <a:lnTo>
                      <a:pt x="1207" y="1"/>
                    </a:lnTo>
                    <a:lnTo>
                      <a:pt x="1339" y="0"/>
                    </a:lnTo>
                    <a:lnTo>
                      <a:pt x="2155" y="6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8">
                <a:extLst>
                  <a:ext uri="{FF2B5EF4-FFF2-40B4-BE49-F238E27FC236}">
                    <a16:creationId xmlns:a16="http://schemas.microsoft.com/office/drawing/2014/main" id="{E94DA480-43A1-CEBC-7A3C-AB3146732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0"/>
                <a:ext cx="1304925" cy="974725"/>
              </a:xfrm>
              <a:custGeom>
                <a:avLst/>
                <a:gdLst>
                  <a:gd name="T0" fmla="*/ 2147483647 w 2466"/>
                  <a:gd name="T1" fmla="*/ 296860679 h 1841"/>
                  <a:gd name="T2" fmla="*/ 2147483647 w 2466"/>
                  <a:gd name="T3" fmla="*/ 0 h 1841"/>
                  <a:gd name="T4" fmla="*/ 2147483647 w 2466"/>
                  <a:gd name="T5" fmla="*/ 296860679 h 1841"/>
                  <a:gd name="T6" fmla="*/ 2147483647 w 2466"/>
                  <a:gd name="T7" fmla="*/ 2147483647 h 1841"/>
                  <a:gd name="T8" fmla="*/ 2147483647 w 2466"/>
                  <a:gd name="T9" fmla="*/ 2147483647 h 1841"/>
                  <a:gd name="T10" fmla="*/ 2147483647 w 2466"/>
                  <a:gd name="T11" fmla="*/ 2147483647 h 1841"/>
                  <a:gd name="T12" fmla="*/ 2147483647 w 2466"/>
                  <a:gd name="T13" fmla="*/ 2147483647 h 1841"/>
                  <a:gd name="T14" fmla="*/ 2147483647 w 2466"/>
                  <a:gd name="T15" fmla="*/ 2147483647 h 1841"/>
                  <a:gd name="T16" fmla="*/ 2147483647 w 2466"/>
                  <a:gd name="T17" fmla="*/ 2147483647 h 1841"/>
                  <a:gd name="T18" fmla="*/ 2147483647 w 2466"/>
                  <a:gd name="T19" fmla="*/ 2147483647 h 1841"/>
                  <a:gd name="T20" fmla="*/ 2147483647 w 2466"/>
                  <a:gd name="T21" fmla="*/ 2147483647 h 1841"/>
                  <a:gd name="T22" fmla="*/ 0 w 2466"/>
                  <a:gd name="T23" fmla="*/ 2147483647 h 1841"/>
                  <a:gd name="T24" fmla="*/ 0 w 2466"/>
                  <a:gd name="T25" fmla="*/ 2147483647 h 1841"/>
                  <a:gd name="T26" fmla="*/ 0 w 2466"/>
                  <a:gd name="T27" fmla="*/ 2147483647 h 1841"/>
                  <a:gd name="T28" fmla="*/ 0 w 2466"/>
                  <a:gd name="T29" fmla="*/ 445150713 h 1841"/>
                  <a:gd name="T30" fmla="*/ 2147483647 w 2466"/>
                  <a:gd name="T31" fmla="*/ 742011392 h 1841"/>
                  <a:gd name="T32" fmla="*/ 2147483647 w 2466"/>
                  <a:gd name="T33" fmla="*/ 445150713 h 1841"/>
                  <a:gd name="T34" fmla="*/ 2147483647 w 2466"/>
                  <a:gd name="T35" fmla="*/ 296860679 h 1841"/>
                  <a:gd name="T36" fmla="*/ 2147483647 w 2466"/>
                  <a:gd name="T37" fmla="*/ 296860679 h 1841"/>
                  <a:gd name="T38" fmla="*/ 2147483647 w 2466"/>
                  <a:gd name="T39" fmla="*/ 0 h 1841"/>
                  <a:gd name="T40" fmla="*/ 2147483647 w 2466"/>
                  <a:gd name="T41" fmla="*/ 296860679 h 18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66" h="1841">
                    <a:moveTo>
                      <a:pt x="2375" y="2"/>
                    </a:moveTo>
                    <a:lnTo>
                      <a:pt x="2423" y="0"/>
                    </a:lnTo>
                    <a:lnTo>
                      <a:pt x="2466" y="2"/>
                    </a:lnTo>
                    <a:lnTo>
                      <a:pt x="2345" y="219"/>
                    </a:lnTo>
                    <a:lnTo>
                      <a:pt x="2166" y="461"/>
                    </a:lnTo>
                    <a:lnTo>
                      <a:pt x="2157" y="1436"/>
                    </a:lnTo>
                    <a:lnTo>
                      <a:pt x="2156" y="1598"/>
                    </a:lnTo>
                    <a:lnTo>
                      <a:pt x="2156" y="1644"/>
                    </a:lnTo>
                    <a:lnTo>
                      <a:pt x="2154" y="1841"/>
                    </a:lnTo>
                    <a:lnTo>
                      <a:pt x="1338" y="1835"/>
                    </a:lnTo>
                    <a:lnTo>
                      <a:pt x="1206" y="1836"/>
                    </a:lnTo>
                    <a:lnTo>
                      <a:pt x="0" y="1836"/>
                    </a:lnTo>
                    <a:lnTo>
                      <a:pt x="0" y="921"/>
                    </a:lnTo>
                    <a:lnTo>
                      <a:pt x="0" y="461"/>
                    </a:lnTo>
                    <a:lnTo>
                      <a:pt x="0" y="3"/>
                    </a:lnTo>
                    <a:lnTo>
                      <a:pt x="449" y="5"/>
                    </a:lnTo>
                    <a:lnTo>
                      <a:pt x="569" y="3"/>
                    </a:lnTo>
                    <a:lnTo>
                      <a:pt x="1011" y="2"/>
                    </a:lnTo>
                    <a:lnTo>
                      <a:pt x="1397" y="2"/>
                    </a:lnTo>
                    <a:lnTo>
                      <a:pt x="2354" y="0"/>
                    </a:lnTo>
                    <a:lnTo>
                      <a:pt x="2375" y="2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9">
                <a:extLst>
                  <a:ext uri="{FF2B5EF4-FFF2-40B4-BE49-F238E27FC236}">
                    <a16:creationId xmlns:a16="http://schemas.microsoft.com/office/drawing/2014/main" id="{A7D78168-951F-084F-1C68-80A55F42D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000" y="758824"/>
                <a:ext cx="1109662" cy="977900"/>
              </a:xfrm>
              <a:custGeom>
                <a:avLst/>
                <a:gdLst>
                  <a:gd name="T0" fmla="*/ 2147483647 w 2096"/>
                  <a:gd name="T1" fmla="*/ 2147483647 h 1849"/>
                  <a:gd name="T2" fmla="*/ 2147483647 w 2096"/>
                  <a:gd name="T3" fmla="*/ 2147483647 h 1849"/>
                  <a:gd name="T4" fmla="*/ 2147483647 w 2096"/>
                  <a:gd name="T5" fmla="*/ 887534424 h 1849"/>
                  <a:gd name="T6" fmla="*/ 445091464 w 2096"/>
                  <a:gd name="T7" fmla="*/ 0 h 1849"/>
                  <a:gd name="T8" fmla="*/ 296821350 w 2096"/>
                  <a:gd name="T9" fmla="*/ 2147483647 h 1849"/>
                  <a:gd name="T10" fmla="*/ 296821350 w 2096"/>
                  <a:gd name="T11" fmla="*/ 2147483647 h 1849"/>
                  <a:gd name="T12" fmla="*/ 0 w 2096"/>
                  <a:gd name="T13" fmla="*/ 2147483647 h 1849"/>
                  <a:gd name="T14" fmla="*/ 2147483647 w 2096"/>
                  <a:gd name="T15" fmla="*/ 2147483647 h 1849"/>
                  <a:gd name="T16" fmla="*/ 2147483647 w 2096"/>
                  <a:gd name="T17" fmla="*/ 2147483647 h 1849"/>
                  <a:gd name="T18" fmla="*/ 2147483647 w 2096"/>
                  <a:gd name="T19" fmla="*/ 2147483647 h 1849"/>
                  <a:gd name="T20" fmla="*/ 2147483647 w 2096"/>
                  <a:gd name="T21" fmla="*/ 2147483647 h 1849"/>
                  <a:gd name="T22" fmla="*/ 2147483647 w 2096"/>
                  <a:gd name="T23" fmla="*/ 2147483647 h 1849"/>
                  <a:gd name="T24" fmla="*/ 2147483647 w 2096"/>
                  <a:gd name="T25" fmla="*/ 2147483647 h 1849"/>
                  <a:gd name="T26" fmla="*/ 2147483647 w 2096"/>
                  <a:gd name="T27" fmla="*/ 2147483647 h 1849"/>
                  <a:gd name="T28" fmla="*/ 2147483647 w 2096"/>
                  <a:gd name="T29" fmla="*/ 2147483647 h 1849"/>
                  <a:gd name="T30" fmla="*/ 2147483647 w 2096"/>
                  <a:gd name="T31" fmla="*/ 2147483647 h 1849"/>
                  <a:gd name="T32" fmla="*/ 2147483647 w 2096"/>
                  <a:gd name="T33" fmla="*/ 2147483647 h 1849"/>
                  <a:gd name="T34" fmla="*/ 2147483647 w 2096"/>
                  <a:gd name="T35" fmla="*/ 2147483647 h 1849"/>
                  <a:gd name="T36" fmla="*/ 2147483647 w 2096"/>
                  <a:gd name="T37" fmla="*/ 2147483647 h 1849"/>
                  <a:gd name="T38" fmla="*/ 2147483647 w 2096"/>
                  <a:gd name="T39" fmla="*/ 2147483647 h 1849"/>
                  <a:gd name="T40" fmla="*/ 2147483647 w 2096"/>
                  <a:gd name="T41" fmla="*/ 2147483647 h 1849"/>
                  <a:gd name="T42" fmla="*/ 2147483647 w 2096"/>
                  <a:gd name="T43" fmla="*/ 2147483647 h 18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96" h="1849">
                    <a:moveTo>
                      <a:pt x="2093" y="466"/>
                    </a:moveTo>
                    <a:lnTo>
                      <a:pt x="1125" y="406"/>
                    </a:lnTo>
                    <a:lnTo>
                      <a:pt x="950" y="6"/>
                    </a:lnTo>
                    <a:lnTo>
                      <a:pt x="3" y="0"/>
                    </a:lnTo>
                    <a:lnTo>
                      <a:pt x="2" y="162"/>
                    </a:lnTo>
                    <a:lnTo>
                      <a:pt x="2" y="208"/>
                    </a:lnTo>
                    <a:lnTo>
                      <a:pt x="0" y="405"/>
                    </a:lnTo>
                    <a:lnTo>
                      <a:pt x="381" y="406"/>
                    </a:lnTo>
                    <a:lnTo>
                      <a:pt x="482" y="634"/>
                    </a:lnTo>
                    <a:lnTo>
                      <a:pt x="486" y="1677"/>
                    </a:lnTo>
                    <a:lnTo>
                      <a:pt x="587" y="1678"/>
                    </a:lnTo>
                    <a:lnTo>
                      <a:pt x="629" y="1785"/>
                    </a:lnTo>
                    <a:lnTo>
                      <a:pt x="651" y="1840"/>
                    </a:lnTo>
                    <a:lnTo>
                      <a:pt x="1229" y="1843"/>
                    </a:lnTo>
                    <a:lnTo>
                      <a:pt x="1973" y="1845"/>
                    </a:lnTo>
                    <a:lnTo>
                      <a:pt x="2096" y="1849"/>
                    </a:lnTo>
                    <a:lnTo>
                      <a:pt x="2090" y="1480"/>
                    </a:lnTo>
                    <a:lnTo>
                      <a:pt x="2090" y="1324"/>
                    </a:lnTo>
                    <a:lnTo>
                      <a:pt x="2091" y="853"/>
                    </a:lnTo>
                    <a:lnTo>
                      <a:pt x="1898" y="751"/>
                    </a:lnTo>
                    <a:lnTo>
                      <a:pt x="1883" y="492"/>
                    </a:lnTo>
                    <a:lnTo>
                      <a:pt x="2093" y="466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10">
                <a:extLst>
                  <a:ext uri="{FF2B5EF4-FFF2-40B4-BE49-F238E27FC236}">
                    <a16:creationId xmlns:a16="http://schemas.microsoft.com/office/drawing/2014/main" id="{6730CFD2-DCC6-5EFE-6190-D3075FE42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262" y="1114425"/>
                <a:ext cx="22225" cy="15875"/>
              </a:xfrm>
              <a:custGeom>
                <a:avLst/>
                <a:gdLst>
                  <a:gd name="T0" fmla="*/ 2147483647 w 43"/>
                  <a:gd name="T1" fmla="*/ 0 h 30"/>
                  <a:gd name="T2" fmla="*/ 2147483647 w 43"/>
                  <a:gd name="T3" fmla="*/ 2147483647 h 30"/>
                  <a:gd name="T4" fmla="*/ 2147483647 w 43"/>
                  <a:gd name="T5" fmla="*/ 2147483647 h 30"/>
                  <a:gd name="T6" fmla="*/ 0 w 43"/>
                  <a:gd name="T7" fmla="*/ 0 h 30"/>
                  <a:gd name="T8" fmla="*/ 2147483647 w 4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30">
                    <a:moveTo>
                      <a:pt x="43" y="0"/>
                    </a:moveTo>
                    <a:lnTo>
                      <a:pt x="43" y="30"/>
                    </a:lnTo>
                    <a:lnTo>
                      <a:pt x="42" y="24"/>
                    </a:lnTo>
                    <a:lnTo>
                      <a:pt x="0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11">
                <a:extLst>
                  <a:ext uri="{FF2B5EF4-FFF2-40B4-BE49-F238E27FC236}">
                    <a16:creationId xmlns:a16="http://schemas.microsoft.com/office/drawing/2014/main" id="{8353250A-2E2E-DE22-2BBA-B9095706D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9" y="4093477"/>
                <a:ext cx="676275" cy="1406524"/>
              </a:xfrm>
              <a:custGeom>
                <a:avLst/>
                <a:gdLst>
                  <a:gd name="T0" fmla="*/ 2147483647 w 1277"/>
                  <a:gd name="T1" fmla="*/ 2147483647 h 2658"/>
                  <a:gd name="T2" fmla="*/ 2147483647 w 1277"/>
                  <a:gd name="T3" fmla="*/ 2147483647 h 2658"/>
                  <a:gd name="T4" fmla="*/ 2147483647 w 1277"/>
                  <a:gd name="T5" fmla="*/ 2147483647 h 2658"/>
                  <a:gd name="T6" fmla="*/ 2147483647 w 1277"/>
                  <a:gd name="T7" fmla="*/ 2147483647 h 2658"/>
                  <a:gd name="T8" fmla="*/ 2147483647 w 1277"/>
                  <a:gd name="T9" fmla="*/ 2147483647 h 2658"/>
                  <a:gd name="T10" fmla="*/ 0 w 1277"/>
                  <a:gd name="T11" fmla="*/ 2147483647 h 2658"/>
                  <a:gd name="T12" fmla="*/ 0 w 1277"/>
                  <a:gd name="T13" fmla="*/ 2147483647 h 2658"/>
                  <a:gd name="T14" fmla="*/ 0 w 1277"/>
                  <a:gd name="T15" fmla="*/ 2147483647 h 2658"/>
                  <a:gd name="T16" fmla="*/ 445644571 w 1277"/>
                  <a:gd name="T17" fmla="*/ 2147483647 h 2658"/>
                  <a:gd name="T18" fmla="*/ 297002822 w 1277"/>
                  <a:gd name="T19" fmla="*/ 2147483647 h 2658"/>
                  <a:gd name="T20" fmla="*/ 445644571 w 1277"/>
                  <a:gd name="T21" fmla="*/ 2147483647 h 2658"/>
                  <a:gd name="T22" fmla="*/ 445644571 w 1277"/>
                  <a:gd name="T23" fmla="*/ 0 h 2658"/>
                  <a:gd name="T24" fmla="*/ 2147483647 w 1277"/>
                  <a:gd name="T25" fmla="*/ 2147483647 h 2658"/>
                  <a:gd name="T26" fmla="*/ 2147483647 w 1277"/>
                  <a:gd name="T27" fmla="*/ 2147483647 h 2658"/>
                  <a:gd name="T28" fmla="*/ 2147483647 w 1277"/>
                  <a:gd name="T29" fmla="*/ 2147483647 h 26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77" h="2658">
                    <a:moveTo>
                      <a:pt x="1263" y="1680"/>
                    </a:moveTo>
                    <a:lnTo>
                      <a:pt x="1263" y="1761"/>
                    </a:lnTo>
                    <a:lnTo>
                      <a:pt x="1274" y="1759"/>
                    </a:lnTo>
                    <a:lnTo>
                      <a:pt x="1277" y="1828"/>
                    </a:lnTo>
                    <a:lnTo>
                      <a:pt x="1275" y="2656"/>
                    </a:lnTo>
                    <a:lnTo>
                      <a:pt x="0" y="2658"/>
                    </a:lnTo>
                    <a:lnTo>
                      <a:pt x="0" y="2308"/>
                    </a:lnTo>
                    <a:lnTo>
                      <a:pt x="0" y="2266"/>
                    </a:lnTo>
                    <a:lnTo>
                      <a:pt x="3" y="645"/>
                    </a:lnTo>
                    <a:lnTo>
                      <a:pt x="2" y="510"/>
                    </a:lnTo>
                    <a:lnTo>
                      <a:pt x="3" y="49"/>
                    </a:lnTo>
                    <a:lnTo>
                      <a:pt x="3" y="0"/>
                    </a:lnTo>
                    <a:lnTo>
                      <a:pt x="779" y="510"/>
                    </a:lnTo>
                    <a:lnTo>
                      <a:pt x="797" y="1680"/>
                    </a:lnTo>
                    <a:lnTo>
                      <a:pt x="1263" y="168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12">
                <a:extLst>
                  <a:ext uri="{FF2B5EF4-FFF2-40B4-BE49-F238E27FC236}">
                    <a16:creationId xmlns:a16="http://schemas.microsoft.com/office/drawing/2014/main" id="{4CCEC536-6980-BD1F-9D44-EC0CA71DC7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362332"/>
                <a:ext cx="1071563" cy="1316435"/>
              </a:xfrm>
              <a:custGeom>
                <a:avLst/>
                <a:gdLst>
                  <a:gd name="T0" fmla="*/ 2147483647 w 2025"/>
                  <a:gd name="T1" fmla="*/ 2147483647 h 2535"/>
                  <a:gd name="T2" fmla="*/ 2147483647 w 2025"/>
                  <a:gd name="T3" fmla="*/ 2147483647 h 2535"/>
                  <a:gd name="T4" fmla="*/ 2147483647 w 2025"/>
                  <a:gd name="T5" fmla="*/ 2147483647 h 2535"/>
                  <a:gd name="T6" fmla="*/ 2147483647 w 2025"/>
                  <a:gd name="T7" fmla="*/ 444667912 h 2535"/>
                  <a:gd name="T8" fmla="*/ 2147483647 w 2025"/>
                  <a:gd name="T9" fmla="*/ 0 h 2535"/>
                  <a:gd name="T10" fmla="*/ 2147483647 w 2025"/>
                  <a:gd name="T11" fmla="*/ 0 h 2535"/>
                  <a:gd name="T12" fmla="*/ 296258859 w 2025"/>
                  <a:gd name="T13" fmla="*/ 0 h 2535"/>
                  <a:gd name="T14" fmla="*/ 296258859 w 2025"/>
                  <a:gd name="T15" fmla="*/ 2147483647 h 2535"/>
                  <a:gd name="T16" fmla="*/ 0 w 2025"/>
                  <a:gd name="T17" fmla="*/ 2147483647 h 2535"/>
                  <a:gd name="T18" fmla="*/ 296258859 w 2025"/>
                  <a:gd name="T19" fmla="*/ 2147483647 h 2535"/>
                  <a:gd name="T20" fmla="*/ 444667953 w 2025"/>
                  <a:gd name="T21" fmla="*/ 2147483647 h 2535"/>
                  <a:gd name="T22" fmla="*/ 296258859 w 2025"/>
                  <a:gd name="T23" fmla="*/ 2147483647 h 2535"/>
                  <a:gd name="T24" fmla="*/ 0 w 2025"/>
                  <a:gd name="T25" fmla="*/ 2147483647 h 2535"/>
                  <a:gd name="T26" fmla="*/ 2147483647 w 2025"/>
                  <a:gd name="T27" fmla="*/ 2147483647 h 2535"/>
                  <a:gd name="T28" fmla="*/ 2147483647 w 2025"/>
                  <a:gd name="T29" fmla="*/ 2147483647 h 2535"/>
                  <a:gd name="T30" fmla="*/ 2147483647 w 2025"/>
                  <a:gd name="T31" fmla="*/ 2147483647 h 2535"/>
                  <a:gd name="T32" fmla="*/ 2147483647 w 2025"/>
                  <a:gd name="T33" fmla="*/ 2147483647 h 2535"/>
                  <a:gd name="T34" fmla="*/ 2147483647 w 2025"/>
                  <a:gd name="T35" fmla="*/ 2147483647 h 2535"/>
                  <a:gd name="T36" fmla="*/ 2147483647 w 2025"/>
                  <a:gd name="T37" fmla="*/ 2147483647 h 25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25" h="2535">
                    <a:moveTo>
                      <a:pt x="2025" y="2028"/>
                    </a:moveTo>
                    <a:lnTo>
                      <a:pt x="2021" y="606"/>
                    </a:lnTo>
                    <a:lnTo>
                      <a:pt x="2007" y="588"/>
                    </a:lnTo>
                    <a:lnTo>
                      <a:pt x="2007" y="3"/>
                    </a:lnTo>
                    <a:lnTo>
                      <a:pt x="1641" y="0"/>
                    </a:lnTo>
                    <a:lnTo>
                      <a:pt x="1055" y="0"/>
                    </a:lnTo>
                    <a:lnTo>
                      <a:pt x="2" y="0"/>
                    </a:lnTo>
                    <a:lnTo>
                      <a:pt x="2" y="376"/>
                    </a:lnTo>
                    <a:lnTo>
                      <a:pt x="0" y="1066"/>
                    </a:lnTo>
                    <a:lnTo>
                      <a:pt x="2" y="1476"/>
                    </a:lnTo>
                    <a:lnTo>
                      <a:pt x="3" y="1515"/>
                    </a:lnTo>
                    <a:lnTo>
                      <a:pt x="2" y="1525"/>
                    </a:lnTo>
                    <a:lnTo>
                      <a:pt x="0" y="2520"/>
                    </a:lnTo>
                    <a:lnTo>
                      <a:pt x="641" y="2523"/>
                    </a:lnTo>
                    <a:lnTo>
                      <a:pt x="906" y="2535"/>
                    </a:lnTo>
                    <a:lnTo>
                      <a:pt x="1589" y="2535"/>
                    </a:lnTo>
                    <a:lnTo>
                      <a:pt x="1589" y="2032"/>
                    </a:lnTo>
                    <a:lnTo>
                      <a:pt x="1973" y="2026"/>
                    </a:lnTo>
                    <a:lnTo>
                      <a:pt x="2025" y="2028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3">
                <a:extLst>
                  <a:ext uri="{FF2B5EF4-FFF2-40B4-BE49-F238E27FC236}">
                    <a16:creationId xmlns:a16="http://schemas.microsoft.com/office/drawing/2014/main" id="{46A7ED25-E9F8-ECDA-9A10-AD8B366DD4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937" y="3829002"/>
                <a:ext cx="771525" cy="1239837"/>
              </a:xfrm>
              <a:custGeom>
                <a:avLst/>
                <a:gdLst>
                  <a:gd name="T0" fmla="*/ 2147483647 w 1457"/>
                  <a:gd name="T1" fmla="*/ 2147483647 h 2343"/>
                  <a:gd name="T2" fmla="*/ 2147483647 w 1457"/>
                  <a:gd name="T3" fmla="*/ 0 h 2343"/>
                  <a:gd name="T4" fmla="*/ 2147483647 w 1457"/>
                  <a:gd name="T5" fmla="*/ 2147483647 h 2343"/>
                  <a:gd name="T6" fmla="*/ 296945516 w 1457"/>
                  <a:gd name="T7" fmla="*/ 2147483647 h 2343"/>
                  <a:gd name="T8" fmla="*/ 0 w 1457"/>
                  <a:gd name="T9" fmla="*/ 2147483647 h 2343"/>
                  <a:gd name="T10" fmla="*/ 296945516 w 1457"/>
                  <a:gd name="T11" fmla="*/ 2147483647 h 2343"/>
                  <a:gd name="T12" fmla="*/ 742504116 w 1457"/>
                  <a:gd name="T13" fmla="*/ 2147483647 h 2343"/>
                  <a:gd name="T14" fmla="*/ 742504116 w 1457"/>
                  <a:gd name="T15" fmla="*/ 2147483647 h 2343"/>
                  <a:gd name="T16" fmla="*/ 2147483647 w 1457"/>
                  <a:gd name="T17" fmla="*/ 2147483647 h 2343"/>
                  <a:gd name="T18" fmla="*/ 2147483647 w 1457"/>
                  <a:gd name="T19" fmla="*/ 2147483647 h 2343"/>
                  <a:gd name="T20" fmla="*/ 2147483647 w 1457"/>
                  <a:gd name="T21" fmla="*/ 2147483647 h 2343"/>
                  <a:gd name="T22" fmla="*/ 2147483647 w 1457"/>
                  <a:gd name="T23" fmla="*/ 2147483647 h 2343"/>
                  <a:gd name="T24" fmla="*/ 2147483647 w 1457"/>
                  <a:gd name="T25" fmla="*/ 2147483647 h 2343"/>
                  <a:gd name="T26" fmla="*/ 2147483647 w 1457"/>
                  <a:gd name="T27" fmla="*/ 2147483647 h 2343"/>
                  <a:gd name="T28" fmla="*/ 2147483647 w 1457"/>
                  <a:gd name="T29" fmla="*/ 2147483647 h 2343"/>
                  <a:gd name="T30" fmla="*/ 2147483647 w 1457"/>
                  <a:gd name="T31" fmla="*/ 2147483647 h 2343"/>
                  <a:gd name="T32" fmla="*/ 2147483647 w 1457"/>
                  <a:gd name="T33" fmla="*/ 2147483647 h 2343"/>
                  <a:gd name="T34" fmla="*/ 2147483647 w 1457"/>
                  <a:gd name="T35" fmla="*/ 2147483647 h 2343"/>
                  <a:gd name="T36" fmla="*/ 2147483647 w 1457"/>
                  <a:gd name="T37" fmla="*/ 2147483647 h 2343"/>
                  <a:gd name="T38" fmla="*/ 2147483647 w 1457"/>
                  <a:gd name="T39" fmla="*/ 2147483647 h 234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57" h="2343">
                    <a:moveTo>
                      <a:pt x="1457" y="182"/>
                    </a:moveTo>
                    <a:lnTo>
                      <a:pt x="1457" y="0"/>
                    </a:lnTo>
                    <a:lnTo>
                      <a:pt x="626" y="512"/>
                    </a:lnTo>
                    <a:lnTo>
                      <a:pt x="2" y="509"/>
                    </a:lnTo>
                    <a:lnTo>
                      <a:pt x="0" y="831"/>
                    </a:lnTo>
                    <a:lnTo>
                      <a:pt x="2" y="1740"/>
                    </a:lnTo>
                    <a:lnTo>
                      <a:pt x="5" y="1944"/>
                    </a:lnTo>
                    <a:lnTo>
                      <a:pt x="5" y="2343"/>
                    </a:lnTo>
                    <a:lnTo>
                      <a:pt x="1172" y="2342"/>
                    </a:lnTo>
                    <a:lnTo>
                      <a:pt x="1143" y="2298"/>
                    </a:lnTo>
                    <a:lnTo>
                      <a:pt x="1098" y="2294"/>
                    </a:lnTo>
                    <a:lnTo>
                      <a:pt x="993" y="2138"/>
                    </a:lnTo>
                    <a:lnTo>
                      <a:pt x="1043" y="2091"/>
                    </a:lnTo>
                    <a:lnTo>
                      <a:pt x="1019" y="2085"/>
                    </a:lnTo>
                    <a:lnTo>
                      <a:pt x="1034" y="1997"/>
                    </a:lnTo>
                    <a:lnTo>
                      <a:pt x="1004" y="1988"/>
                    </a:lnTo>
                    <a:lnTo>
                      <a:pt x="1034" y="1943"/>
                    </a:lnTo>
                    <a:lnTo>
                      <a:pt x="1401" y="1943"/>
                    </a:lnTo>
                    <a:lnTo>
                      <a:pt x="1403" y="183"/>
                    </a:lnTo>
                    <a:lnTo>
                      <a:pt x="1457" y="182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14">
                <a:extLst>
                  <a:ext uri="{FF2B5EF4-FFF2-40B4-BE49-F238E27FC236}">
                    <a16:creationId xmlns:a16="http://schemas.microsoft.com/office/drawing/2014/main" id="{5483A294-82FC-B780-0E1D-DCE34AA52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3678768"/>
                <a:ext cx="1181067" cy="1309688"/>
              </a:xfrm>
              <a:custGeom>
                <a:avLst/>
                <a:gdLst>
                  <a:gd name="T0" fmla="*/ 2147483647 w 2184"/>
                  <a:gd name="T1" fmla="*/ 2147483647 h 2475"/>
                  <a:gd name="T2" fmla="*/ 2147483647 w 2184"/>
                  <a:gd name="T3" fmla="*/ 1926240956 h 2475"/>
                  <a:gd name="T4" fmla="*/ 2147483647 w 2184"/>
                  <a:gd name="T5" fmla="*/ 2147483647 h 2475"/>
                  <a:gd name="T6" fmla="*/ 2147483647 w 2184"/>
                  <a:gd name="T7" fmla="*/ 2147483647 h 2475"/>
                  <a:gd name="T8" fmla="*/ 2147483647 w 2184"/>
                  <a:gd name="T9" fmla="*/ 2147483647 h 2475"/>
                  <a:gd name="T10" fmla="*/ 2147483647 w 2184"/>
                  <a:gd name="T11" fmla="*/ 2147483647 h 2475"/>
                  <a:gd name="T12" fmla="*/ 2147483647 w 2184"/>
                  <a:gd name="T13" fmla="*/ 2147483647 h 2475"/>
                  <a:gd name="T14" fmla="*/ 2147483647 w 2184"/>
                  <a:gd name="T15" fmla="*/ 2147483647 h 2475"/>
                  <a:gd name="T16" fmla="*/ 2147483647 w 2184"/>
                  <a:gd name="T17" fmla="*/ 2147483647 h 2475"/>
                  <a:gd name="T18" fmla="*/ 0 w 2184"/>
                  <a:gd name="T19" fmla="*/ 2147483647 h 2475"/>
                  <a:gd name="T20" fmla="*/ 0 w 2184"/>
                  <a:gd name="T21" fmla="*/ 2147483647 h 2475"/>
                  <a:gd name="T22" fmla="*/ 0 w 2184"/>
                  <a:gd name="T23" fmla="*/ 2147483647 h 2475"/>
                  <a:gd name="T24" fmla="*/ 0 w 2184"/>
                  <a:gd name="T25" fmla="*/ 0 h 2475"/>
                  <a:gd name="T26" fmla="*/ 2147483647 w 2184"/>
                  <a:gd name="T27" fmla="*/ 444667916 h 2475"/>
                  <a:gd name="T28" fmla="*/ 2147483647 w 2184"/>
                  <a:gd name="T29" fmla="*/ 2147483647 h 2475"/>
                  <a:gd name="T30" fmla="*/ 2147483647 w 2184"/>
                  <a:gd name="T31" fmla="*/ 2147483647 h 247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84" h="2475">
                    <a:moveTo>
                      <a:pt x="1589" y="15"/>
                    </a:moveTo>
                    <a:lnTo>
                      <a:pt x="1793" y="13"/>
                    </a:lnTo>
                    <a:lnTo>
                      <a:pt x="1812" y="385"/>
                    </a:lnTo>
                    <a:lnTo>
                      <a:pt x="2184" y="1111"/>
                    </a:lnTo>
                    <a:lnTo>
                      <a:pt x="1706" y="1113"/>
                    </a:lnTo>
                    <a:lnTo>
                      <a:pt x="1242" y="1273"/>
                    </a:lnTo>
                    <a:lnTo>
                      <a:pt x="1260" y="2475"/>
                    </a:lnTo>
                    <a:lnTo>
                      <a:pt x="794" y="2475"/>
                    </a:lnTo>
                    <a:lnTo>
                      <a:pt x="776" y="1305"/>
                    </a:lnTo>
                    <a:lnTo>
                      <a:pt x="0" y="795"/>
                    </a:lnTo>
                    <a:lnTo>
                      <a:pt x="0" y="385"/>
                    </a:lnTo>
                    <a:lnTo>
                      <a:pt x="0" y="106"/>
                    </a:lnTo>
                    <a:lnTo>
                      <a:pt x="0" y="0"/>
                    </a:lnTo>
                    <a:lnTo>
                      <a:pt x="641" y="3"/>
                    </a:lnTo>
                    <a:lnTo>
                      <a:pt x="906" y="15"/>
                    </a:lnTo>
                    <a:lnTo>
                      <a:pt x="1589" y="1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15">
                <a:extLst>
                  <a:ext uri="{FF2B5EF4-FFF2-40B4-BE49-F238E27FC236}">
                    <a16:creationId xmlns:a16="http://schemas.microsoft.com/office/drawing/2014/main" id="{4F487866-3353-2C80-453A-3ED5F530FB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812" y="4268739"/>
                <a:ext cx="749300" cy="800100"/>
              </a:xfrm>
              <a:custGeom>
                <a:avLst/>
                <a:gdLst>
                  <a:gd name="T0" fmla="*/ 2147483647 w 1415"/>
                  <a:gd name="T1" fmla="*/ 2147483647 h 1512"/>
                  <a:gd name="T2" fmla="*/ 2147483647 w 1415"/>
                  <a:gd name="T3" fmla="*/ 0 h 1512"/>
                  <a:gd name="T4" fmla="*/ 2147483647 w 1415"/>
                  <a:gd name="T5" fmla="*/ 0 h 1512"/>
                  <a:gd name="T6" fmla="*/ 2147483647 w 1415"/>
                  <a:gd name="T7" fmla="*/ 0 h 1512"/>
                  <a:gd name="T8" fmla="*/ 2147483647 w 1415"/>
                  <a:gd name="T9" fmla="*/ 0 h 1512"/>
                  <a:gd name="T10" fmla="*/ 2147483647 w 1415"/>
                  <a:gd name="T11" fmla="*/ 296258192 h 1512"/>
                  <a:gd name="T12" fmla="*/ 0 w 1415"/>
                  <a:gd name="T13" fmla="*/ 2147483647 h 1512"/>
                  <a:gd name="T14" fmla="*/ 2147483647 w 1415"/>
                  <a:gd name="T15" fmla="*/ 2147483647 h 1512"/>
                  <a:gd name="T16" fmla="*/ 2147483647 w 1415"/>
                  <a:gd name="T17" fmla="*/ 2147483647 h 1512"/>
                  <a:gd name="T18" fmla="*/ 2147483647 w 1415"/>
                  <a:gd name="T19" fmla="*/ 2147483647 h 1512"/>
                  <a:gd name="T20" fmla="*/ 2147483647 w 1415"/>
                  <a:gd name="T21" fmla="*/ 2147483647 h 1512"/>
                  <a:gd name="T22" fmla="*/ 2147483647 w 1415"/>
                  <a:gd name="T23" fmla="*/ 2147483647 h 1512"/>
                  <a:gd name="T24" fmla="*/ 2147483647 w 1415"/>
                  <a:gd name="T25" fmla="*/ 2147483647 h 1512"/>
                  <a:gd name="T26" fmla="*/ 2147483647 w 1415"/>
                  <a:gd name="T27" fmla="*/ 2147483647 h 15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15" h="1512">
                    <a:moveTo>
                      <a:pt x="1412" y="909"/>
                    </a:moveTo>
                    <a:lnTo>
                      <a:pt x="1410" y="0"/>
                    </a:lnTo>
                    <a:lnTo>
                      <a:pt x="1296" y="0"/>
                    </a:lnTo>
                    <a:lnTo>
                      <a:pt x="1106" y="0"/>
                    </a:lnTo>
                    <a:lnTo>
                      <a:pt x="942" y="0"/>
                    </a:lnTo>
                    <a:lnTo>
                      <a:pt x="464" y="2"/>
                    </a:lnTo>
                    <a:lnTo>
                      <a:pt x="0" y="162"/>
                    </a:lnTo>
                    <a:lnTo>
                      <a:pt x="18" y="1364"/>
                    </a:lnTo>
                    <a:lnTo>
                      <a:pt x="18" y="1445"/>
                    </a:lnTo>
                    <a:lnTo>
                      <a:pt x="29" y="1443"/>
                    </a:lnTo>
                    <a:lnTo>
                      <a:pt x="32" y="1512"/>
                    </a:lnTo>
                    <a:lnTo>
                      <a:pt x="1415" y="1512"/>
                    </a:lnTo>
                    <a:lnTo>
                      <a:pt x="1415" y="1113"/>
                    </a:lnTo>
                    <a:lnTo>
                      <a:pt x="1412" y="9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16">
                <a:extLst>
                  <a:ext uri="{FF2B5EF4-FFF2-40B4-BE49-F238E27FC236}">
                    <a16:creationId xmlns:a16="http://schemas.microsoft.com/office/drawing/2014/main" id="{A9FF4D41-24FE-A04D-E520-E945B4A20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963" y="3408268"/>
                <a:ext cx="1333500" cy="850900"/>
              </a:xfrm>
              <a:custGeom>
                <a:avLst/>
                <a:gdLst>
                  <a:gd name="T0" fmla="*/ 2147483647 w 2520"/>
                  <a:gd name="T1" fmla="*/ 2147483647 h 1609"/>
                  <a:gd name="T2" fmla="*/ 2147483647 w 2520"/>
                  <a:gd name="T3" fmla="*/ 2147483647 h 1609"/>
                  <a:gd name="T4" fmla="*/ 2147483647 w 2520"/>
                  <a:gd name="T5" fmla="*/ 2147483647 h 1609"/>
                  <a:gd name="T6" fmla="*/ 2147483647 w 2520"/>
                  <a:gd name="T7" fmla="*/ 0 h 1609"/>
                  <a:gd name="T8" fmla="*/ 2147483647 w 2520"/>
                  <a:gd name="T9" fmla="*/ 147945015 h 1609"/>
                  <a:gd name="T10" fmla="*/ 2147483647 w 2520"/>
                  <a:gd name="T11" fmla="*/ 1331226440 h 1609"/>
                  <a:gd name="T12" fmla="*/ 2147483647 w 2520"/>
                  <a:gd name="T13" fmla="*/ 887390865 h 1609"/>
                  <a:gd name="T14" fmla="*/ 2147483647 w 2520"/>
                  <a:gd name="T15" fmla="*/ 591500835 h 1609"/>
                  <a:gd name="T16" fmla="*/ 0 w 2520"/>
                  <a:gd name="T17" fmla="*/ 1478891700 h 1609"/>
                  <a:gd name="T18" fmla="*/ 0 w 2520"/>
                  <a:gd name="T19" fmla="*/ 2147483647 h 1609"/>
                  <a:gd name="T20" fmla="*/ 2147483647 w 2520"/>
                  <a:gd name="T21" fmla="*/ 2147483647 h 1609"/>
                  <a:gd name="T22" fmla="*/ 2147483647 w 2520"/>
                  <a:gd name="T23" fmla="*/ 2147483647 h 1609"/>
                  <a:gd name="T24" fmla="*/ 2147483647 w 2520"/>
                  <a:gd name="T25" fmla="*/ 2147483647 h 1609"/>
                  <a:gd name="T26" fmla="*/ 2147483647 w 2520"/>
                  <a:gd name="T27" fmla="*/ 2147483647 h 1609"/>
                  <a:gd name="T28" fmla="*/ 2147483647 w 2520"/>
                  <a:gd name="T29" fmla="*/ 2147483647 h 1609"/>
                  <a:gd name="T30" fmla="*/ 2147483647 w 2520"/>
                  <a:gd name="T31" fmla="*/ 2147483647 h 1609"/>
                  <a:gd name="T32" fmla="*/ 2147483647 w 2520"/>
                  <a:gd name="T33" fmla="*/ 2147483647 h 1609"/>
                  <a:gd name="T34" fmla="*/ 2147483647 w 2520"/>
                  <a:gd name="T35" fmla="*/ 2147483647 h 1609"/>
                  <a:gd name="T36" fmla="*/ 2147483647 w 2520"/>
                  <a:gd name="T37" fmla="*/ 2147483647 h 1609"/>
                  <a:gd name="T38" fmla="*/ 2147483647 w 2520"/>
                  <a:gd name="T39" fmla="*/ 2147483647 h 1609"/>
                  <a:gd name="T40" fmla="*/ 2147483647 w 2520"/>
                  <a:gd name="T41" fmla="*/ 2147483647 h 16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20" h="1609">
                    <a:moveTo>
                      <a:pt x="2514" y="339"/>
                    </a:moveTo>
                    <a:lnTo>
                      <a:pt x="2514" y="169"/>
                    </a:lnTo>
                    <a:lnTo>
                      <a:pt x="2473" y="169"/>
                    </a:lnTo>
                    <a:lnTo>
                      <a:pt x="2472" y="0"/>
                    </a:lnTo>
                    <a:lnTo>
                      <a:pt x="2316" y="1"/>
                    </a:lnTo>
                    <a:lnTo>
                      <a:pt x="2316" y="9"/>
                    </a:lnTo>
                    <a:lnTo>
                      <a:pt x="436" y="6"/>
                    </a:lnTo>
                    <a:lnTo>
                      <a:pt x="384" y="4"/>
                    </a:lnTo>
                    <a:lnTo>
                      <a:pt x="0" y="10"/>
                    </a:lnTo>
                    <a:lnTo>
                      <a:pt x="0" y="513"/>
                    </a:lnTo>
                    <a:lnTo>
                      <a:pt x="204" y="511"/>
                    </a:lnTo>
                    <a:lnTo>
                      <a:pt x="223" y="883"/>
                    </a:lnTo>
                    <a:lnTo>
                      <a:pt x="595" y="1609"/>
                    </a:lnTo>
                    <a:lnTo>
                      <a:pt x="759" y="1609"/>
                    </a:lnTo>
                    <a:lnTo>
                      <a:pt x="949" y="1609"/>
                    </a:lnTo>
                    <a:lnTo>
                      <a:pt x="1063" y="1609"/>
                    </a:lnTo>
                    <a:lnTo>
                      <a:pt x="1065" y="1287"/>
                    </a:lnTo>
                    <a:lnTo>
                      <a:pt x="1689" y="1290"/>
                    </a:lnTo>
                    <a:lnTo>
                      <a:pt x="2520" y="778"/>
                    </a:lnTo>
                    <a:lnTo>
                      <a:pt x="2515" y="423"/>
                    </a:lnTo>
                    <a:lnTo>
                      <a:pt x="2514" y="33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17">
                <a:extLst>
                  <a:ext uri="{FF2B5EF4-FFF2-40B4-BE49-F238E27FC236}">
                    <a16:creationId xmlns:a16="http://schemas.microsoft.com/office/drawing/2014/main" id="{04B79FB5-66B4-E43A-8AB8-BF235C470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166" y="2340532"/>
                <a:ext cx="1446211" cy="1076324"/>
              </a:xfrm>
              <a:custGeom>
                <a:avLst/>
                <a:gdLst>
                  <a:gd name="T0" fmla="*/ 2147483647 w 2733"/>
                  <a:gd name="T1" fmla="*/ 2147483647 h 2033"/>
                  <a:gd name="T2" fmla="*/ 2147483647 w 2733"/>
                  <a:gd name="T3" fmla="*/ 2147483647 h 2033"/>
                  <a:gd name="T4" fmla="*/ 2147483647 w 2733"/>
                  <a:gd name="T5" fmla="*/ 2147483647 h 2033"/>
                  <a:gd name="T6" fmla="*/ 2147483647 w 2733"/>
                  <a:gd name="T7" fmla="*/ 2147483647 h 2033"/>
                  <a:gd name="T8" fmla="*/ 2147483647 w 2733"/>
                  <a:gd name="T9" fmla="*/ 2147483647 h 2033"/>
                  <a:gd name="T10" fmla="*/ 2147483647 w 2733"/>
                  <a:gd name="T11" fmla="*/ 2147483647 h 2033"/>
                  <a:gd name="T12" fmla="*/ 2147483647 w 2733"/>
                  <a:gd name="T13" fmla="*/ 296830105 h 2033"/>
                  <a:gd name="T14" fmla="*/ 2147483647 w 2733"/>
                  <a:gd name="T15" fmla="*/ 741935229 h 2033"/>
                  <a:gd name="T16" fmla="*/ 2147483647 w 2733"/>
                  <a:gd name="T17" fmla="*/ 0 h 2033"/>
                  <a:gd name="T18" fmla="*/ 2147483647 w 2733"/>
                  <a:gd name="T19" fmla="*/ 445105124 h 2033"/>
                  <a:gd name="T20" fmla="*/ 0 w 2733"/>
                  <a:gd name="T21" fmla="*/ 741935229 h 2033"/>
                  <a:gd name="T22" fmla="*/ 0 w 2733"/>
                  <a:gd name="T23" fmla="*/ 2147483647 h 2033"/>
                  <a:gd name="T24" fmla="*/ 2074367012 w 2733"/>
                  <a:gd name="T25" fmla="*/ 2147483647 h 2033"/>
                  <a:gd name="T26" fmla="*/ 2147483647 w 2733"/>
                  <a:gd name="T27" fmla="*/ 2147483647 h 2033"/>
                  <a:gd name="T28" fmla="*/ 2147483647 w 2733"/>
                  <a:gd name="T29" fmla="*/ 2147483647 h 2033"/>
                  <a:gd name="T30" fmla="*/ 2147483647 w 2733"/>
                  <a:gd name="T31" fmla="*/ 2147483647 h 2033"/>
                  <a:gd name="T32" fmla="*/ 2147483647 w 2733"/>
                  <a:gd name="T33" fmla="*/ 2147483647 h 2033"/>
                  <a:gd name="T34" fmla="*/ 2147483647 w 2733"/>
                  <a:gd name="T35" fmla="*/ 2147483647 h 2033"/>
                  <a:gd name="T36" fmla="*/ 2147483647 w 2733"/>
                  <a:gd name="T37" fmla="*/ 2147483647 h 20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33" h="2033">
                    <a:moveTo>
                      <a:pt x="2733" y="1388"/>
                    </a:moveTo>
                    <a:lnTo>
                      <a:pt x="2729" y="590"/>
                    </a:lnTo>
                    <a:lnTo>
                      <a:pt x="1988" y="590"/>
                    </a:lnTo>
                    <a:lnTo>
                      <a:pt x="1986" y="336"/>
                    </a:lnTo>
                    <a:lnTo>
                      <a:pt x="1985" y="258"/>
                    </a:lnTo>
                    <a:lnTo>
                      <a:pt x="1926" y="264"/>
                    </a:lnTo>
                    <a:lnTo>
                      <a:pt x="1290" y="2"/>
                    </a:lnTo>
                    <a:lnTo>
                      <a:pt x="789" y="5"/>
                    </a:lnTo>
                    <a:lnTo>
                      <a:pt x="291" y="0"/>
                    </a:lnTo>
                    <a:lnTo>
                      <a:pt x="264" y="3"/>
                    </a:lnTo>
                    <a:lnTo>
                      <a:pt x="0" y="5"/>
                    </a:lnTo>
                    <a:lnTo>
                      <a:pt x="0" y="590"/>
                    </a:lnTo>
                    <a:lnTo>
                      <a:pt x="14" y="608"/>
                    </a:lnTo>
                    <a:lnTo>
                      <a:pt x="18" y="2030"/>
                    </a:lnTo>
                    <a:lnTo>
                      <a:pt x="1898" y="2033"/>
                    </a:lnTo>
                    <a:lnTo>
                      <a:pt x="1898" y="2025"/>
                    </a:lnTo>
                    <a:lnTo>
                      <a:pt x="2054" y="2024"/>
                    </a:lnTo>
                    <a:lnTo>
                      <a:pt x="2052" y="1692"/>
                    </a:lnTo>
                    <a:lnTo>
                      <a:pt x="2733" y="1388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18">
                <a:extLst>
                  <a:ext uri="{FF2B5EF4-FFF2-40B4-BE49-F238E27FC236}">
                    <a16:creationId xmlns:a16="http://schemas.microsoft.com/office/drawing/2014/main" id="{883119C7-F671-6BEB-C580-C55442E8A5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950" y="1006475"/>
                <a:ext cx="171450" cy="204787"/>
              </a:xfrm>
              <a:custGeom>
                <a:avLst/>
                <a:gdLst>
                  <a:gd name="T0" fmla="*/ 2147483647 w 324"/>
                  <a:gd name="T1" fmla="*/ 2147483647 h 387"/>
                  <a:gd name="T2" fmla="*/ 2147483647 w 324"/>
                  <a:gd name="T3" fmla="*/ 2074358431 h 387"/>
                  <a:gd name="T4" fmla="*/ 2147483647 w 324"/>
                  <a:gd name="T5" fmla="*/ 2074358431 h 387"/>
                  <a:gd name="T6" fmla="*/ 2147483647 w 324"/>
                  <a:gd name="T7" fmla="*/ 0 h 387"/>
                  <a:gd name="T8" fmla="*/ 0 w 324"/>
                  <a:gd name="T9" fmla="*/ 2147483647 h 387"/>
                  <a:gd name="T10" fmla="*/ 2147483647 w 324"/>
                  <a:gd name="T11" fmla="*/ 2147483647 h 387"/>
                  <a:gd name="T12" fmla="*/ 2147483647 w 324"/>
                  <a:gd name="T13" fmla="*/ 2147483647 h 387"/>
                  <a:gd name="T14" fmla="*/ 2147483647 w 324"/>
                  <a:gd name="T15" fmla="*/ 2147483647 h 387"/>
                  <a:gd name="T16" fmla="*/ 2147483647 w 324"/>
                  <a:gd name="T17" fmla="*/ 2147483647 h 387"/>
                  <a:gd name="T18" fmla="*/ 2147483647 w 324"/>
                  <a:gd name="T19" fmla="*/ 2147483647 h 387"/>
                  <a:gd name="T20" fmla="*/ 2147483647 w 324"/>
                  <a:gd name="T21" fmla="*/ 2147483647 h 387"/>
                  <a:gd name="T22" fmla="*/ 2147483647 w 324"/>
                  <a:gd name="T23" fmla="*/ 2147483647 h 387"/>
                  <a:gd name="T24" fmla="*/ 2147483647 w 324"/>
                  <a:gd name="T25" fmla="*/ 2147483647 h 387"/>
                  <a:gd name="T26" fmla="*/ 2147483647 w 324"/>
                  <a:gd name="T27" fmla="*/ 2147483647 h 387"/>
                  <a:gd name="T28" fmla="*/ 2147483647 w 324"/>
                  <a:gd name="T29" fmla="*/ 2147483647 h 387"/>
                  <a:gd name="T30" fmla="*/ 2147483647 w 324"/>
                  <a:gd name="T31" fmla="*/ 2147483647 h 387"/>
                  <a:gd name="T32" fmla="*/ 2147483647 w 324"/>
                  <a:gd name="T33" fmla="*/ 2147483647 h 387"/>
                  <a:gd name="T34" fmla="*/ 2147483647 w 324"/>
                  <a:gd name="T35" fmla="*/ 2147483647 h 387"/>
                  <a:gd name="T36" fmla="*/ 2147483647 w 324"/>
                  <a:gd name="T37" fmla="*/ 2147483647 h 387"/>
                  <a:gd name="T38" fmla="*/ 2147483647 w 324"/>
                  <a:gd name="T39" fmla="*/ 2147483647 h 387"/>
                  <a:gd name="T40" fmla="*/ 2147483647 w 324"/>
                  <a:gd name="T41" fmla="*/ 2147483647 h 387"/>
                  <a:gd name="T42" fmla="*/ 2147483647 w 324"/>
                  <a:gd name="T43" fmla="*/ 2147483647 h 387"/>
                  <a:gd name="T44" fmla="*/ 2147483647 w 324"/>
                  <a:gd name="T45" fmla="*/ 2147483647 h 387"/>
                  <a:gd name="T46" fmla="*/ 2147483647 w 324"/>
                  <a:gd name="T47" fmla="*/ 2147483647 h 387"/>
                  <a:gd name="T48" fmla="*/ 2147483647 w 324"/>
                  <a:gd name="T49" fmla="*/ 2147483647 h 3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4" h="387">
                    <a:moveTo>
                      <a:pt x="213" y="66"/>
                    </a:moveTo>
                    <a:lnTo>
                      <a:pt x="213" y="14"/>
                    </a:lnTo>
                    <a:lnTo>
                      <a:pt x="208" y="14"/>
                    </a:lnTo>
                    <a:lnTo>
                      <a:pt x="210" y="0"/>
                    </a:lnTo>
                    <a:lnTo>
                      <a:pt x="0" y="26"/>
                    </a:lnTo>
                    <a:lnTo>
                      <a:pt x="15" y="285"/>
                    </a:lnTo>
                    <a:lnTo>
                      <a:pt x="208" y="387"/>
                    </a:lnTo>
                    <a:lnTo>
                      <a:pt x="324" y="257"/>
                    </a:lnTo>
                    <a:lnTo>
                      <a:pt x="280" y="251"/>
                    </a:lnTo>
                    <a:lnTo>
                      <a:pt x="270" y="254"/>
                    </a:lnTo>
                    <a:lnTo>
                      <a:pt x="268" y="252"/>
                    </a:lnTo>
                    <a:lnTo>
                      <a:pt x="262" y="255"/>
                    </a:lnTo>
                    <a:lnTo>
                      <a:pt x="243" y="254"/>
                    </a:lnTo>
                    <a:lnTo>
                      <a:pt x="240" y="248"/>
                    </a:lnTo>
                    <a:lnTo>
                      <a:pt x="220" y="243"/>
                    </a:lnTo>
                    <a:lnTo>
                      <a:pt x="211" y="236"/>
                    </a:lnTo>
                    <a:lnTo>
                      <a:pt x="211" y="234"/>
                    </a:lnTo>
                    <a:lnTo>
                      <a:pt x="210" y="233"/>
                    </a:lnTo>
                    <a:lnTo>
                      <a:pt x="208" y="234"/>
                    </a:lnTo>
                    <a:lnTo>
                      <a:pt x="207" y="228"/>
                    </a:lnTo>
                    <a:lnTo>
                      <a:pt x="165" y="204"/>
                    </a:lnTo>
                    <a:lnTo>
                      <a:pt x="208" y="204"/>
                    </a:lnTo>
                    <a:lnTo>
                      <a:pt x="208" y="173"/>
                    </a:lnTo>
                    <a:lnTo>
                      <a:pt x="208" y="168"/>
                    </a:lnTo>
                    <a:lnTo>
                      <a:pt x="213" y="66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9">
                <a:extLst>
                  <a:ext uri="{FF2B5EF4-FFF2-40B4-BE49-F238E27FC236}">
                    <a16:creationId xmlns:a16="http://schemas.microsoft.com/office/drawing/2014/main" id="{5FF814E6-D74C-22B7-2EF0-F861A195C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587" y="1587"/>
                <a:ext cx="1681163" cy="1039813"/>
              </a:xfrm>
              <a:custGeom>
                <a:avLst/>
                <a:gdLst>
                  <a:gd name="T0" fmla="*/ 2147483647 w 3177"/>
                  <a:gd name="T1" fmla="*/ 2147483647 h 1966"/>
                  <a:gd name="T2" fmla="*/ 2147483647 w 3177"/>
                  <a:gd name="T3" fmla="*/ 2147483647 h 1966"/>
                  <a:gd name="T4" fmla="*/ 2147483647 w 3177"/>
                  <a:gd name="T5" fmla="*/ 2147483647 h 1966"/>
                  <a:gd name="T6" fmla="*/ 2147483647 w 3177"/>
                  <a:gd name="T7" fmla="*/ 2147483647 h 1966"/>
                  <a:gd name="T8" fmla="*/ 2147483647 w 3177"/>
                  <a:gd name="T9" fmla="*/ 2147483647 h 1966"/>
                  <a:gd name="T10" fmla="*/ 2147483647 w 3177"/>
                  <a:gd name="T11" fmla="*/ 2147483647 h 1966"/>
                  <a:gd name="T12" fmla="*/ 2147483647 w 3177"/>
                  <a:gd name="T13" fmla="*/ 2147483647 h 1966"/>
                  <a:gd name="T14" fmla="*/ 2147483647 w 3177"/>
                  <a:gd name="T15" fmla="*/ 2147483647 h 1966"/>
                  <a:gd name="T16" fmla="*/ 2147483647 w 3177"/>
                  <a:gd name="T17" fmla="*/ 2147483647 h 1966"/>
                  <a:gd name="T18" fmla="*/ 2147483647 w 3177"/>
                  <a:gd name="T19" fmla="*/ 2147483647 h 1966"/>
                  <a:gd name="T20" fmla="*/ 0 w 3177"/>
                  <a:gd name="T21" fmla="*/ 2147483647 h 1966"/>
                  <a:gd name="T22" fmla="*/ 1333723705 w 3177"/>
                  <a:gd name="T23" fmla="*/ 2147483647 h 1966"/>
                  <a:gd name="T24" fmla="*/ 2147483647 w 3177"/>
                  <a:gd name="T25" fmla="*/ 2147483647 h 1966"/>
                  <a:gd name="T26" fmla="*/ 2147483647 w 3177"/>
                  <a:gd name="T27" fmla="*/ 0 h 1966"/>
                  <a:gd name="T28" fmla="*/ 2147483647 w 3177"/>
                  <a:gd name="T29" fmla="*/ 0 h 1966"/>
                  <a:gd name="T30" fmla="*/ 2147483647 w 3177"/>
                  <a:gd name="T31" fmla="*/ 2147483647 h 1966"/>
                  <a:gd name="T32" fmla="*/ 2147483647 w 3177"/>
                  <a:gd name="T33" fmla="*/ 1479506865 h 1966"/>
                  <a:gd name="T34" fmla="*/ 2147483647 w 3177"/>
                  <a:gd name="T35" fmla="*/ 1479506865 h 1966"/>
                  <a:gd name="T36" fmla="*/ 2147483647 w 3177"/>
                  <a:gd name="T37" fmla="*/ 1331528147 h 1966"/>
                  <a:gd name="T38" fmla="*/ 2147483647 w 3177"/>
                  <a:gd name="T39" fmla="*/ 1035571240 h 1966"/>
                  <a:gd name="T40" fmla="*/ 2147483647 w 3177"/>
                  <a:gd name="T41" fmla="*/ 2147483647 h 1966"/>
                  <a:gd name="T42" fmla="*/ 2147483647 w 3177"/>
                  <a:gd name="T43" fmla="*/ 2147483647 h 1966"/>
                  <a:gd name="T44" fmla="*/ 2147483647 w 3177"/>
                  <a:gd name="T45" fmla="*/ 2147483647 h 1966"/>
                  <a:gd name="T46" fmla="*/ 2147483647 w 3177"/>
                  <a:gd name="T47" fmla="*/ 2147483647 h 1966"/>
                  <a:gd name="T48" fmla="*/ 2147483647 w 3177"/>
                  <a:gd name="T49" fmla="*/ 2147483647 h 1966"/>
                  <a:gd name="T50" fmla="*/ 2147483647 w 3177"/>
                  <a:gd name="T51" fmla="*/ 2147483647 h 196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177" h="1966">
                    <a:moveTo>
                      <a:pt x="3033" y="1879"/>
                    </a:moveTo>
                    <a:lnTo>
                      <a:pt x="2894" y="1878"/>
                    </a:lnTo>
                    <a:lnTo>
                      <a:pt x="2357" y="1836"/>
                    </a:lnTo>
                    <a:lnTo>
                      <a:pt x="2274" y="1966"/>
                    </a:lnTo>
                    <a:lnTo>
                      <a:pt x="2093" y="1966"/>
                    </a:lnTo>
                    <a:lnTo>
                      <a:pt x="2093" y="1914"/>
                    </a:lnTo>
                    <a:lnTo>
                      <a:pt x="2088" y="1914"/>
                    </a:lnTo>
                    <a:lnTo>
                      <a:pt x="2090" y="1900"/>
                    </a:lnTo>
                    <a:lnTo>
                      <a:pt x="1122" y="1840"/>
                    </a:lnTo>
                    <a:lnTo>
                      <a:pt x="947" y="1440"/>
                    </a:lnTo>
                    <a:lnTo>
                      <a:pt x="0" y="1434"/>
                    </a:lnTo>
                    <a:lnTo>
                      <a:pt x="9" y="459"/>
                    </a:lnTo>
                    <a:lnTo>
                      <a:pt x="188" y="217"/>
                    </a:lnTo>
                    <a:lnTo>
                      <a:pt x="309" y="0"/>
                    </a:lnTo>
                    <a:lnTo>
                      <a:pt x="1134" y="0"/>
                    </a:lnTo>
                    <a:lnTo>
                      <a:pt x="1146" y="15"/>
                    </a:lnTo>
                    <a:lnTo>
                      <a:pt x="1743" y="10"/>
                    </a:lnTo>
                    <a:lnTo>
                      <a:pt x="2085" y="10"/>
                    </a:lnTo>
                    <a:lnTo>
                      <a:pt x="2186" y="9"/>
                    </a:lnTo>
                    <a:lnTo>
                      <a:pt x="2456" y="7"/>
                    </a:lnTo>
                    <a:lnTo>
                      <a:pt x="2538" y="1149"/>
                    </a:lnTo>
                    <a:lnTo>
                      <a:pt x="2378" y="1293"/>
                    </a:lnTo>
                    <a:lnTo>
                      <a:pt x="2682" y="1416"/>
                    </a:lnTo>
                    <a:lnTo>
                      <a:pt x="3177" y="1815"/>
                    </a:lnTo>
                    <a:lnTo>
                      <a:pt x="3176" y="1839"/>
                    </a:lnTo>
                    <a:lnTo>
                      <a:pt x="3033" y="187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20">
                <a:extLst>
                  <a:ext uri="{FF2B5EF4-FFF2-40B4-BE49-F238E27FC236}">
                    <a16:creationId xmlns:a16="http://schemas.microsoft.com/office/drawing/2014/main" id="{3B2FB335-782A-CC4C-7865-0D6B8E98E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487" y="973137"/>
                <a:ext cx="428625" cy="935038"/>
              </a:xfrm>
              <a:custGeom>
                <a:avLst/>
                <a:gdLst>
                  <a:gd name="T0" fmla="*/ 2147483647 w 811"/>
                  <a:gd name="T1" fmla="*/ 2147483647 h 1768"/>
                  <a:gd name="T2" fmla="*/ 2147483647 w 811"/>
                  <a:gd name="T3" fmla="*/ 2147483647 h 1768"/>
                  <a:gd name="T4" fmla="*/ 2147483647 w 811"/>
                  <a:gd name="T5" fmla="*/ 2147483647 h 1768"/>
                  <a:gd name="T6" fmla="*/ 2147483647 w 811"/>
                  <a:gd name="T7" fmla="*/ 2147483647 h 1768"/>
                  <a:gd name="T8" fmla="*/ 2147483647 w 811"/>
                  <a:gd name="T9" fmla="*/ 2147483647 h 1768"/>
                  <a:gd name="T10" fmla="*/ 2147483647 w 811"/>
                  <a:gd name="T11" fmla="*/ 2147483647 h 1768"/>
                  <a:gd name="T12" fmla="*/ 1033510536 w 811"/>
                  <a:gd name="T13" fmla="*/ 2147483647 h 1768"/>
                  <a:gd name="T14" fmla="*/ 1033510536 w 811"/>
                  <a:gd name="T15" fmla="*/ 2147483647 h 1768"/>
                  <a:gd name="T16" fmla="*/ 1033510536 w 811"/>
                  <a:gd name="T17" fmla="*/ 2147483647 h 1768"/>
                  <a:gd name="T18" fmla="*/ 885746428 w 811"/>
                  <a:gd name="T19" fmla="*/ 2147483647 h 1768"/>
                  <a:gd name="T20" fmla="*/ 0 w 811"/>
                  <a:gd name="T21" fmla="*/ 2147483647 h 1768"/>
                  <a:gd name="T22" fmla="*/ 0 w 811"/>
                  <a:gd name="T23" fmla="*/ 2147483647 h 1768"/>
                  <a:gd name="T24" fmla="*/ 147764109 w 811"/>
                  <a:gd name="T25" fmla="*/ 2147483647 h 1768"/>
                  <a:gd name="T26" fmla="*/ 2147483647 w 811"/>
                  <a:gd name="T27" fmla="*/ 2147483647 h 1768"/>
                  <a:gd name="T28" fmla="*/ 2147483647 w 811"/>
                  <a:gd name="T29" fmla="*/ 2147483647 h 1768"/>
                  <a:gd name="T30" fmla="*/ 2147483647 w 811"/>
                  <a:gd name="T31" fmla="*/ 2147483647 h 1768"/>
                  <a:gd name="T32" fmla="*/ 2147483647 w 811"/>
                  <a:gd name="T33" fmla="*/ 2147483647 h 1768"/>
                  <a:gd name="T34" fmla="*/ 2147483647 w 811"/>
                  <a:gd name="T35" fmla="*/ 2147483647 h 1768"/>
                  <a:gd name="T36" fmla="*/ 2147483647 w 811"/>
                  <a:gd name="T37" fmla="*/ 2147483647 h 1768"/>
                  <a:gd name="T38" fmla="*/ 2147483647 w 811"/>
                  <a:gd name="T39" fmla="*/ 2147483647 h 1768"/>
                  <a:gd name="T40" fmla="*/ 1919257492 w 811"/>
                  <a:gd name="T41" fmla="*/ 2147483647 h 1768"/>
                  <a:gd name="T42" fmla="*/ 590497795 w 811"/>
                  <a:gd name="T43" fmla="*/ 2147483647 h 1768"/>
                  <a:gd name="T44" fmla="*/ 590497795 w 811"/>
                  <a:gd name="T45" fmla="*/ 2147483647 h 1768"/>
                  <a:gd name="T46" fmla="*/ 443012742 w 811"/>
                  <a:gd name="T47" fmla="*/ 2147483647 h 1768"/>
                  <a:gd name="T48" fmla="*/ 147764109 w 811"/>
                  <a:gd name="T49" fmla="*/ 2147483647 h 1768"/>
                  <a:gd name="T50" fmla="*/ 147764109 w 811"/>
                  <a:gd name="T51" fmla="*/ 2147483647 h 1768"/>
                  <a:gd name="T52" fmla="*/ 147764109 w 811"/>
                  <a:gd name="T53" fmla="*/ 2147483647 h 1768"/>
                  <a:gd name="T54" fmla="*/ 147764109 w 811"/>
                  <a:gd name="T55" fmla="*/ 2147483647 h 1768"/>
                  <a:gd name="T56" fmla="*/ 885746428 w 811"/>
                  <a:gd name="T57" fmla="*/ 2147483647 h 1768"/>
                  <a:gd name="T58" fmla="*/ 2147483647 w 811"/>
                  <a:gd name="T59" fmla="*/ 2147483647 h 1768"/>
                  <a:gd name="T60" fmla="*/ 2147483647 w 811"/>
                  <a:gd name="T61" fmla="*/ 0 h 1768"/>
                  <a:gd name="T62" fmla="*/ 2147483647 w 811"/>
                  <a:gd name="T63" fmla="*/ 2147483647 h 1768"/>
                  <a:gd name="T64" fmla="*/ 2147483647 w 811"/>
                  <a:gd name="T65" fmla="*/ 2147483647 h 1768"/>
                  <a:gd name="T66" fmla="*/ 2147483647 w 811"/>
                  <a:gd name="T67" fmla="*/ 2147483647 h 1768"/>
                  <a:gd name="T68" fmla="*/ 2147483647 w 811"/>
                  <a:gd name="T69" fmla="*/ 2147483647 h 17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11" h="1768">
                    <a:moveTo>
                      <a:pt x="802" y="241"/>
                    </a:moveTo>
                    <a:lnTo>
                      <a:pt x="808" y="640"/>
                    </a:lnTo>
                    <a:lnTo>
                      <a:pt x="807" y="1282"/>
                    </a:lnTo>
                    <a:lnTo>
                      <a:pt x="811" y="1765"/>
                    </a:lnTo>
                    <a:lnTo>
                      <a:pt x="642" y="1767"/>
                    </a:lnTo>
                    <a:lnTo>
                      <a:pt x="456" y="1767"/>
                    </a:lnTo>
                    <a:lnTo>
                      <a:pt x="7" y="1768"/>
                    </a:lnTo>
                    <a:lnTo>
                      <a:pt x="7" y="1612"/>
                    </a:lnTo>
                    <a:lnTo>
                      <a:pt x="7" y="1485"/>
                    </a:lnTo>
                    <a:lnTo>
                      <a:pt x="6" y="1447"/>
                    </a:lnTo>
                    <a:lnTo>
                      <a:pt x="0" y="1078"/>
                    </a:lnTo>
                    <a:lnTo>
                      <a:pt x="0" y="922"/>
                    </a:lnTo>
                    <a:lnTo>
                      <a:pt x="1" y="451"/>
                    </a:lnTo>
                    <a:lnTo>
                      <a:pt x="117" y="321"/>
                    </a:lnTo>
                    <a:lnTo>
                      <a:pt x="73" y="315"/>
                    </a:lnTo>
                    <a:lnTo>
                      <a:pt x="63" y="318"/>
                    </a:lnTo>
                    <a:lnTo>
                      <a:pt x="61" y="316"/>
                    </a:lnTo>
                    <a:lnTo>
                      <a:pt x="55" y="319"/>
                    </a:lnTo>
                    <a:lnTo>
                      <a:pt x="36" y="318"/>
                    </a:lnTo>
                    <a:lnTo>
                      <a:pt x="33" y="312"/>
                    </a:lnTo>
                    <a:lnTo>
                      <a:pt x="13" y="307"/>
                    </a:lnTo>
                    <a:lnTo>
                      <a:pt x="4" y="300"/>
                    </a:lnTo>
                    <a:lnTo>
                      <a:pt x="4" y="298"/>
                    </a:lnTo>
                    <a:lnTo>
                      <a:pt x="3" y="297"/>
                    </a:lnTo>
                    <a:lnTo>
                      <a:pt x="1" y="298"/>
                    </a:lnTo>
                    <a:lnTo>
                      <a:pt x="1" y="268"/>
                    </a:lnTo>
                    <a:lnTo>
                      <a:pt x="1" y="237"/>
                    </a:lnTo>
                    <a:lnTo>
                      <a:pt x="1" y="232"/>
                    </a:lnTo>
                    <a:lnTo>
                      <a:pt x="6" y="130"/>
                    </a:lnTo>
                    <a:lnTo>
                      <a:pt x="187" y="130"/>
                    </a:lnTo>
                    <a:lnTo>
                      <a:pt x="270" y="0"/>
                    </a:lnTo>
                    <a:lnTo>
                      <a:pt x="807" y="42"/>
                    </a:lnTo>
                    <a:lnTo>
                      <a:pt x="804" y="204"/>
                    </a:lnTo>
                    <a:lnTo>
                      <a:pt x="802" y="232"/>
                    </a:lnTo>
                    <a:lnTo>
                      <a:pt x="802" y="241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21">
                <a:extLst>
                  <a:ext uri="{FF2B5EF4-FFF2-40B4-BE49-F238E27FC236}">
                    <a16:creationId xmlns:a16="http://schemas.microsoft.com/office/drawing/2014/main" id="{7DA7B4AD-5A90-EDC8-4FCC-E1560362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475" y="4762"/>
                <a:ext cx="671512" cy="957263"/>
              </a:xfrm>
              <a:custGeom>
                <a:avLst/>
                <a:gdLst>
                  <a:gd name="T0" fmla="*/ 2147483647 w 1270"/>
                  <a:gd name="T1" fmla="*/ 2147483647 h 1808"/>
                  <a:gd name="T2" fmla="*/ 2147483647 w 1270"/>
                  <a:gd name="T3" fmla="*/ 2147483647 h 1808"/>
                  <a:gd name="T4" fmla="*/ 2147483647 w 1270"/>
                  <a:gd name="T5" fmla="*/ 2147483647 h 1808"/>
                  <a:gd name="T6" fmla="*/ 2147483647 w 1270"/>
                  <a:gd name="T7" fmla="*/ 2147483647 h 1808"/>
                  <a:gd name="T8" fmla="*/ 2147483647 w 1270"/>
                  <a:gd name="T9" fmla="*/ 2147483647 h 1808"/>
                  <a:gd name="T10" fmla="*/ 2147483647 w 1270"/>
                  <a:gd name="T11" fmla="*/ 2147483647 h 1808"/>
                  <a:gd name="T12" fmla="*/ 0 w 1270"/>
                  <a:gd name="T13" fmla="*/ 2147483647 h 1808"/>
                  <a:gd name="T14" fmla="*/ 2147483647 w 1270"/>
                  <a:gd name="T15" fmla="*/ 2147483647 h 1808"/>
                  <a:gd name="T16" fmla="*/ 2147483647 w 1270"/>
                  <a:gd name="T17" fmla="*/ 0 h 1808"/>
                  <a:gd name="T18" fmla="*/ 2147483647 w 1270"/>
                  <a:gd name="T19" fmla="*/ 0 h 1808"/>
                  <a:gd name="T20" fmla="*/ 2147483647 w 1270"/>
                  <a:gd name="T21" fmla="*/ 0 h 1808"/>
                  <a:gd name="T22" fmla="*/ 2147483647 w 1270"/>
                  <a:gd name="T23" fmla="*/ 0 h 1808"/>
                  <a:gd name="T24" fmla="*/ 2147483647 w 1270"/>
                  <a:gd name="T25" fmla="*/ 0 h 1808"/>
                  <a:gd name="T26" fmla="*/ 2147483647 w 1270"/>
                  <a:gd name="T27" fmla="*/ 0 h 1808"/>
                  <a:gd name="T28" fmla="*/ 2147483647 w 1270"/>
                  <a:gd name="T29" fmla="*/ 0 h 1808"/>
                  <a:gd name="T30" fmla="*/ 2147483647 w 1270"/>
                  <a:gd name="T31" fmla="*/ 2147483647 h 1808"/>
                  <a:gd name="T32" fmla="*/ 2147483647 w 1270"/>
                  <a:gd name="T33" fmla="*/ 2147483647 h 18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70" h="1808">
                    <a:moveTo>
                      <a:pt x="1050" y="683"/>
                    </a:moveTo>
                    <a:lnTo>
                      <a:pt x="1051" y="1349"/>
                    </a:lnTo>
                    <a:lnTo>
                      <a:pt x="960" y="1602"/>
                    </a:lnTo>
                    <a:lnTo>
                      <a:pt x="846" y="1776"/>
                    </a:lnTo>
                    <a:lnTo>
                      <a:pt x="799" y="1808"/>
                    </a:lnTo>
                    <a:lnTo>
                      <a:pt x="304" y="1409"/>
                    </a:lnTo>
                    <a:lnTo>
                      <a:pt x="0" y="1286"/>
                    </a:lnTo>
                    <a:lnTo>
                      <a:pt x="160" y="1142"/>
                    </a:lnTo>
                    <a:lnTo>
                      <a:pt x="78" y="0"/>
                    </a:lnTo>
                    <a:lnTo>
                      <a:pt x="276" y="0"/>
                    </a:lnTo>
                    <a:lnTo>
                      <a:pt x="466" y="0"/>
                    </a:lnTo>
                    <a:lnTo>
                      <a:pt x="514" y="0"/>
                    </a:lnTo>
                    <a:lnTo>
                      <a:pt x="780" y="0"/>
                    </a:lnTo>
                    <a:lnTo>
                      <a:pt x="1035" y="0"/>
                    </a:lnTo>
                    <a:lnTo>
                      <a:pt x="1270" y="0"/>
                    </a:lnTo>
                    <a:lnTo>
                      <a:pt x="1264" y="452"/>
                    </a:lnTo>
                    <a:lnTo>
                      <a:pt x="1050" y="683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22">
                <a:extLst>
                  <a:ext uri="{FF2B5EF4-FFF2-40B4-BE49-F238E27FC236}">
                    <a16:creationId xmlns:a16="http://schemas.microsoft.com/office/drawing/2014/main" id="{85C15C94-2738-3A2D-EE94-B34B30012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4224" y="1877670"/>
                <a:ext cx="947738" cy="857506"/>
              </a:xfrm>
              <a:custGeom>
                <a:avLst/>
                <a:gdLst>
                  <a:gd name="T0" fmla="*/ 2147483647 w 1790"/>
                  <a:gd name="T1" fmla="*/ 2147483647 h 1439"/>
                  <a:gd name="T2" fmla="*/ 2147483647 w 1790"/>
                  <a:gd name="T3" fmla="*/ 2147483647 h 1439"/>
                  <a:gd name="T4" fmla="*/ 2147483647 w 1790"/>
                  <a:gd name="T5" fmla="*/ 2147483647 h 1439"/>
                  <a:gd name="T6" fmla="*/ 2147483647 w 1790"/>
                  <a:gd name="T7" fmla="*/ 2147483647 h 1439"/>
                  <a:gd name="T8" fmla="*/ 2147483647 w 1790"/>
                  <a:gd name="T9" fmla="*/ 2147483647 h 1439"/>
                  <a:gd name="T10" fmla="*/ 2147483647 w 1790"/>
                  <a:gd name="T11" fmla="*/ 2147483647 h 1439"/>
                  <a:gd name="T12" fmla="*/ 2147483647 w 1790"/>
                  <a:gd name="T13" fmla="*/ 2147483647 h 1439"/>
                  <a:gd name="T14" fmla="*/ 2147483647 w 1790"/>
                  <a:gd name="T15" fmla="*/ 2147483647 h 1439"/>
                  <a:gd name="T16" fmla="*/ 0 w 1790"/>
                  <a:gd name="T17" fmla="*/ 2147483647 h 1439"/>
                  <a:gd name="T18" fmla="*/ 1335775293 w 1790"/>
                  <a:gd name="T19" fmla="*/ 2147483647 h 1439"/>
                  <a:gd name="T20" fmla="*/ 2147483647 w 1790"/>
                  <a:gd name="T21" fmla="*/ 2147483647 h 1439"/>
                  <a:gd name="T22" fmla="*/ 2147483647 w 1790"/>
                  <a:gd name="T23" fmla="*/ 2147483647 h 1439"/>
                  <a:gd name="T24" fmla="*/ 2147483647 w 1790"/>
                  <a:gd name="T25" fmla="*/ 2147483647 h 1439"/>
                  <a:gd name="T26" fmla="*/ 2147483647 w 1790"/>
                  <a:gd name="T27" fmla="*/ 445566129 h 1439"/>
                  <a:gd name="T28" fmla="*/ 2147483647 w 1790"/>
                  <a:gd name="T29" fmla="*/ 296950712 h 1439"/>
                  <a:gd name="T30" fmla="*/ 2147483647 w 1790"/>
                  <a:gd name="T31" fmla="*/ 296950712 h 1439"/>
                  <a:gd name="T32" fmla="*/ 2147483647 w 1790"/>
                  <a:gd name="T33" fmla="*/ 0 h 1439"/>
                  <a:gd name="T34" fmla="*/ 2147483647 w 1790"/>
                  <a:gd name="T35" fmla="*/ 0 h 1439"/>
                  <a:gd name="T36" fmla="*/ 2147483647 w 1790"/>
                  <a:gd name="T37" fmla="*/ 0 h 1439"/>
                  <a:gd name="T38" fmla="*/ 2147483647 w 1790"/>
                  <a:gd name="T39" fmla="*/ 0 h 1439"/>
                  <a:gd name="T40" fmla="*/ 2147483647 w 1790"/>
                  <a:gd name="T41" fmla="*/ 2147483647 h 1439"/>
                  <a:gd name="T42" fmla="*/ 2147483647 w 1790"/>
                  <a:gd name="T43" fmla="*/ 2147483647 h 143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790" h="1439">
                    <a:moveTo>
                      <a:pt x="1757" y="998"/>
                    </a:moveTo>
                    <a:lnTo>
                      <a:pt x="1757" y="1278"/>
                    </a:lnTo>
                    <a:lnTo>
                      <a:pt x="1757" y="1437"/>
                    </a:lnTo>
                    <a:lnTo>
                      <a:pt x="1092" y="1439"/>
                    </a:lnTo>
                    <a:lnTo>
                      <a:pt x="824" y="1439"/>
                    </a:lnTo>
                    <a:lnTo>
                      <a:pt x="83" y="1439"/>
                    </a:lnTo>
                    <a:lnTo>
                      <a:pt x="81" y="1185"/>
                    </a:lnTo>
                    <a:lnTo>
                      <a:pt x="80" y="1107"/>
                    </a:lnTo>
                    <a:lnTo>
                      <a:pt x="0" y="959"/>
                    </a:lnTo>
                    <a:lnTo>
                      <a:pt x="9" y="317"/>
                    </a:lnTo>
                    <a:lnTo>
                      <a:pt x="89" y="315"/>
                    </a:lnTo>
                    <a:lnTo>
                      <a:pt x="486" y="317"/>
                    </a:lnTo>
                    <a:lnTo>
                      <a:pt x="344" y="162"/>
                    </a:lnTo>
                    <a:lnTo>
                      <a:pt x="342" y="3"/>
                    </a:lnTo>
                    <a:lnTo>
                      <a:pt x="791" y="2"/>
                    </a:lnTo>
                    <a:lnTo>
                      <a:pt x="977" y="2"/>
                    </a:lnTo>
                    <a:lnTo>
                      <a:pt x="1146" y="0"/>
                    </a:lnTo>
                    <a:lnTo>
                      <a:pt x="1281" y="0"/>
                    </a:lnTo>
                    <a:lnTo>
                      <a:pt x="1661" y="0"/>
                    </a:lnTo>
                    <a:lnTo>
                      <a:pt x="1790" y="0"/>
                    </a:lnTo>
                    <a:lnTo>
                      <a:pt x="1790" y="767"/>
                    </a:lnTo>
                    <a:lnTo>
                      <a:pt x="1757" y="998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23">
                <a:extLst>
                  <a:ext uri="{FF2B5EF4-FFF2-40B4-BE49-F238E27FC236}">
                    <a16:creationId xmlns:a16="http://schemas.microsoft.com/office/drawing/2014/main" id="{B6A60B14-B371-210D-8239-B87F0FD91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8625" y="2824629"/>
                <a:ext cx="1481137" cy="1527175"/>
              </a:xfrm>
              <a:custGeom>
                <a:avLst/>
                <a:gdLst>
                  <a:gd name="T0" fmla="*/ 2147483647 w 2800"/>
                  <a:gd name="T1" fmla="*/ 2147483647 h 2887"/>
                  <a:gd name="T2" fmla="*/ 2147483647 w 2800"/>
                  <a:gd name="T3" fmla="*/ 2147483647 h 2887"/>
                  <a:gd name="T4" fmla="*/ 2147483647 w 2800"/>
                  <a:gd name="T5" fmla="*/ 2147483647 h 2887"/>
                  <a:gd name="T6" fmla="*/ 2147483647 w 2800"/>
                  <a:gd name="T7" fmla="*/ 2147483647 h 2887"/>
                  <a:gd name="T8" fmla="*/ 2147483647 w 2800"/>
                  <a:gd name="T9" fmla="*/ 2147483647 h 2887"/>
                  <a:gd name="T10" fmla="*/ 2147483647 w 2800"/>
                  <a:gd name="T11" fmla="*/ 2147483647 h 2887"/>
                  <a:gd name="T12" fmla="*/ 2147483647 w 2800"/>
                  <a:gd name="T13" fmla="*/ 1480265812 h 2887"/>
                  <a:gd name="T14" fmla="*/ 2147483647 w 2800"/>
                  <a:gd name="T15" fmla="*/ 1480265812 h 2887"/>
                  <a:gd name="T16" fmla="*/ 2147483647 w 2800"/>
                  <a:gd name="T17" fmla="*/ 2147483647 h 2887"/>
                  <a:gd name="T18" fmla="*/ 2147483647 w 2800"/>
                  <a:gd name="T19" fmla="*/ 0 h 2887"/>
                  <a:gd name="T20" fmla="*/ 2147483647 w 2800"/>
                  <a:gd name="T21" fmla="*/ 2147483647 h 2887"/>
                  <a:gd name="T22" fmla="*/ 2147483647 w 2800"/>
                  <a:gd name="T23" fmla="*/ 2147483647 h 2887"/>
                  <a:gd name="T24" fmla="*/ 2147483647 w 2800"/>
                  <a:gd name="T25" fmla="*/ 2147483647 h 2887"/>
                  <a:gd name="T26" fmla="*/ 444069735 w 2800"/>
                  <a:gd name="T27" fmla="*/ 2147483647 h 2887"/>
                  <a:gd name="T28" fmla="*/ 0 w 2800"/>
                  <a:gd name="T29" fmla="*/ 2147483647 h 2887"/>
                  <a:gd name="T30" fmla="*/ 2147483647 w 2800"/>
                  <a:gd name="T31" fmla="*/ 2147483647 h 2887"/>
                  <a:gd name="T32" fmla="*/ 2147483647 w 2800"/>
                  <a:gd name="T33" fmla="*/ 2147483647 h 2887"/>
                  <a:gd name="T34" fmla="*/ 2147483647 w 2800"/>
                  <a:gd name="T35" fmla="*/ 2147483647 h 2887"/>
                  <a:gd name="T36" fmla="*/ 2147483647 w 2800"/>
                  <a:gd name="T37" fmla="*/ 2147483647 h 288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00" h="2887">
                    <a:moveTo>
                      <a:pt x="2337" y="2067"/>
                    </a:moveTo>
                    <a:lnTo>
                      <a:pt x="2478" y="1275"/>
                    </a:lnTo>
                    <a:lnTo>
                      <a:pt x="2478" y="954"/>
                    </a:lnTo>
                    <a:lnTo>
                      <a:pt x="2799" y="954"/>
                    </a:lnTo>
                    <a:lnTo>
                      <a:pt x="2800" y="793"/>
                    </a:lnTo>
                    <a:lnTo>
                      <a:pt x="2482" y="795"/>
                    </a:lnTo>
                    <a:lnTo>
                      <a:pt x="2137" y="10"/>
                    </a:lnTo>
                    <a:lnTo>
                      <a:pt x="1819" y="10"/>
                    </a:lnTo>
                    <a:lnTo>
                      <a:pt x="1818" y="171"/>
                    </a:lnTo>
                    <a:lnTo>
                      <a:pt x="699" y="0"/>
                    </a:lnTo>
                    <a:lnTo>
                      <a:pt x="681" y="1674"/>
                    </a:lnTo>
                    <a:lnTo>
                      <a:pt x="537" y="1747"/>
                    </a:lnTo>
                    <a:lnTo>
                      <a:pt x="57" y="1759"/>
                    </a:lnTo>
                    <a:lnTo>
                      <a:pt x="3" y="2232"/>
                    </a:lnTo>
                    <a:lnTo>
                      <a:pt x="0" y="2887"/>
                    </a:lnTo>
                    <a:lnTo>
                      <a:pt x="763" y="2884"/>
                    </a:lnTo>
                    <a:lnTo>
                      <a:pt x="777" y="2884"/>
                    </a:lnTo>
                    <a:lnTo>
                      <a:pt x="778" y="2070"/>
                    </a:lnTo>
                    <a:lnTo>
                      <a:pt x="2337" y="206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24">
                <a:extLst>
                  <a:ext uri="{FF2B5EF4-FFF2-40B4-BE49-F238E27FC236}">
                    <a16:creationId xmlns:a16="http://schemas.microsoft.com/office/drawing/2014/main" id="{79879FEE-AFBE-E804-5EDE-AC50526A4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118" y="2151529"/>
                <a:ext cx="760413" cy="763587"/>
              </a:xfrm>
              <a:custGeom>
                <a:avLst/>
                <a:gdLst>
                  <a:gd name="T0" fmla="*/ 2147483647 w 1438"/>
                  <a:gd name="T1" fmla="*/ 2147483647 h 1442"/>
                  <a:gd name="T2" fmla="*/ 2147483647 w 1438"/>
                  <a:gd name="T3" fmla="*/ 2147483647 h 1442"/>
                  <a:gd name="T4" fmla="*/ 2147483647 w 1438"/>
                  <a:gd name="T5" fmla="*/ 2147483647 h 1442"/>
                  <a:gd name="T6" fmla="*/ 2147483647 w 1438"/>
                  <a:gd name="T7" fmla="*/ 2147483647 h 1442"/>
                  <a:gd name="T8" fmla="*/ 2147483647 w 1438"/>
                  <a:gd name="T9" fmla="*/ 2147483647 h 1442"/>
                  <a:gd name="T10" fmla="*/ 2147483647 w 1438"/>
                  <a:gd name="T11" fmla="*/ 2147483647 h 1442"/>
                  <a:gd name="T12" fmla="*/ 2147483647 w 1438"/>
                  <a:gd name="T13" fmla="*/ 0 h 1442"/>
                  <a:gd name="T14" fmla="*/ 2147483647 w 1438"/>
                  <a:gd name="T15" fmla="*/ 2147483647 h 1442"/>
                  <a:gd name="T16" fmla="*/ 443490523 w 1438"/>
                  <a:gd name="T17" fmla="*/ 2147483647 h 1442"/>
                  <a:gd name="T18" fmla="*/ 443490523 w 1438"/>
                  <a:gd name="T19" fmla="*/ 2147483647 h 1442"/>
                  <a:gd name="T20" fmla="*/ 147923596 w 1438"/>
                  <a:gd name="T21" fmla="*/ 2147483647 h 1442"/>
                  <a:gd name="T22" fmla="*/ 147923596 w 1438"/>
                  <a:gd name="T23" fmla="*/ 2147483647 h 1442"/>
                  <a:gd name="T24" fmla="*/ 0 w 1438"/>
                  <a:gd name="T25" fmla="*/ 2147483647 h 1442"/>
                  <a:gd name="T26" fmla="*/ 2147483647 w 1438"/>
                  <a:gd name="T27" fmla="*/ 2147483647 h 1442"/>
                  <a:gd name="T28" fmla="*/ 2147483647 w 1438"/>
                  <a:gd name="T29" fmla="*/ 2147483647 h 1442"/>
                  <a:gd name="T30" fmla="*/ 2147483647 w 1438"/>
                  <a:gd name="T31" fmla="*/ 2147483647 h 144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438" h="1442">
                    <a:moveTo>
                      <a:pt x="1438" y="1281"/>
                    </a:moveTo>
                    <a:lnTo>
                      <a:pt x="1438" y="974"/>
                    </a:lnTo>
                    <a:lnTo>
                      <a:pt x="1434" y="857"/>
                    </a:lnTo>
                    <a:lnTo>
                      <a:pt x="1434" y="320"/>
                    </a:lnTo>
                    <a:lnTo>
                      <a:pt x="1356" y="321"/>
                    </a:lnTo>
                    <a:lnTo>
                      <a:pt x="1161" y="320"/>
                    </a:lnTo>
                    <a:lnTo>
                      <a:pt x="1159" y="0"/>
                    </a:lnTo>
                    <a:lnTo>
                      <a:pt x="681" y="321"/>
                    </a:lnTo>
                    <a:lnTo>
                      <a:pt x="3" y="324"/>
                    </a:lnTo>
                    <a:lnTo>
                      <a:pt x="3" y="795"/>
                    </a:lnTo>
                    <a:lnTo>
                      <a:pt x="1" y="974"/>
                    </a:lnTo>
                    <a:lnTo>
                      <a:pt x="1" y="1203"/>
                    </a:lnTo>
                    <a:lnTo>
                      <a:pt x="0" y="1271"/>
                    </a:lnTo>
                    <a:lnTo>
                      <a:pt x="1119" y="1442"/>
                    </a:lnTo>
                    <a:lnTo>
                      <a:pt x="1120" y="1281"/>
                    </a:lnTo>
                    <a:lnTo>
                      <a:pt x="1438" y="1281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25">
                <a:extLst>
                  <a:ext uri="{FF2B5EF4-FFF2-40B4-BE49-F238E27FC236}">
                    <a16:creationId xmlns:a16="http://schemas.microsoft.com/office/drawing/2014/main" id="{D29C3E7A-0483-6DB7-9D76-6709F20A8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850" y="3918415"/>
                <a:ext cx="906462" cy="938213"/>
              </a:xfrm>
              <a:custGeom>
                <a:avLst/>
                <a:gdLst>
                  <a:gd name="T0" fmla="*/ 2147483647 w 1713"/>
                  <a:gd name="T1" fmla="*/ 2147483647 h 1774"/>
                  <a:gd name="T2" fmla="*/ 2147483647 w 1713"/>
                  <a:gd name="T3" fmla="*/ 2147483647 h 1774"/>
                  <a:gd name="T4" fmla="*/ 2147483647 w 1713"/>
                  <a:gd name="T5" fmla="*/ 2147483647 h 1774"/>
                  <a:gd name="T6" fmla="*/ 2147483647 w 1713"/>
                  <a:gd name="T7" fmla="*/ 2147483647 h 1774"/>
                  <a:gd name="T8" fmla="*/ 2147483647 w 1713"/>
                  <a:gd name="T9" fmla="*/ 2147483647 h 1774"/>
                  <a:gd name="T10" fmla="*/ 740925000 w 1713"/>
                  <a:gd name="T11" fmla="*/ 2147483647 h 1774"/>
                  <a:gd name="T12" fmla="*/ 740925000 w 1713"/>
                  <a:gd name="T13" fmla="*/ 2147483647 h 1774"/>
                  <a:gd name="T14" fmla="*/ 0 w 1713"/>
                  <a:gd name="T15" fmla="*/ 2147483647 h 1774"/>
                  <a:gd name="T16" fmla="*/ 0 w 1713"/>
                  <a:gd name="T17" fmla="*/ 2147483647 h 1774"/>
                  <a:gd name="T18" fmla="*/ 2074366585 w 1713"/>
                  <a:gd name="T19" fmla="*/ 2147483647 h 1774"/>
                  <a:gd name="T20" fmla="*/ 2147483647 w 1713"/>
                  <a:gd name="T21" fmla="*/ 443887398 h 1774"/>
                  <a:gd name="T22" fmla="*/ 2147483647 w 1713"/>
                  <a:gd name="T23" fmla="*/ 0 h 1774"/>
                  <a:gd name="T24" fmla="*/ 2147483647 w 1713"/>
                  <a:gd name="T25" fmla="*/ 2147483647 h 1774"/>
                  <a:gd name="T26" fmla="*/ 2147483647 w 1713"/>
                  <a:gd name="T27" fmla="*/ 2147483647 h 1774"/>
                  <a:gd name="T28" fmla="*/ 2147483647 w 1713"/>
                  <a:gd name="T29" fmla="*/ 2147483647 h 1774"/>
                  <a:gd name="T30" fmla="*/ 2147483647 w 1713"/>
                  <a:gd name="T31" fmla="*/ 2147483647 h 1774"/>
                  <a:gd name="T32" fmla="*/ 2147483647 w 1713"/>
                  <a:gd name="T33" fmla="*/ 2147483647 h 17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13" h="1774">
                    <a:moveTo>
                      <a:pt x="1671" y="1774"/>
                    </a:moveTo>
                    <a:lnTo>
                      <a:pt x="1323" y="1774"/>
                    </a:lnTo>
                    <a:lnTo>
                      <a:pt x="1254" y="1774"/>
                    </a:lnTo>
                    <a:lnTo>
                      <a:pt x="893" y="1774"/>
                    </a:lnTo>
                    <a:lnTo>
                      <a:pt x="749" y="1774"/>
                    </a:lnTo>
                    <a:lnTo>
                      <a:pt x="5" y="1774"/>
                    </a:lnTo>
                    <a:lnTo>
                      <a:pt x="5" y="1309"/>
                    </a:lnTo>
                    <a:lnTo>
                      <a:pt x="0" y="1309"/>
                    </a:lnTo>
                    <a:lnTo>
                      <a:pt x="0" y="817"/>
                    </a:lnTo>
                    <a:lnTo>
                      <a:pt x="14" y="817"/>
                    </a:lnTo>
                    <a:lnTo>
                      <a:pt x="15" y="3"/>
                    </a:lnTo>
                    <a:lnTo>
                      <a:pt x="1574" y="0"/>
                    </a:lnTo>
                    <a:lnTo>
                      <a:pt x="1574" y="394"/>
                    </a:lnTo>
                    <a:lnTo>
                      <a:pt x="1691" y="814"/>
                    </a:lnTo>
                    <a:lnTo>
                      <a:pt x="1713" y="1773"/>
                    </a:lnTo>
                    <a:lnTo>
                      <a:pt x="1692" y="1773"/>
                    </a:lnTo>
                    <a:lnTo>
                      <a:pt x="1671" y="1774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26">
                <a:extLst>
                  <a:ext uri="{FF2B5EF4-FFF2-40B4-BE49-F238E27FC236}">
                    <a16:creationId xmlns:a16="http://schemas.microsoft.com/office/drawing/2014/main" id="{EF81EC2D-4E49-EE1A-98F2-0D1CE9D7F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0105" y="3327865"/>
                <a:ext cx="611188" cy="1528763"/>
              </a:xfrm>
              <a:custGeom>
                <a:avLst/>
                <a:gdLst>
                  <a:gd name="T0" fmla="*/ 2147483647 w 1156"/>
                  <a:gd name="T1" fmla="*/ 2147483647 h 2889"/>
                  <a:gd name="T2" fmla="*/ 2147483647 w 1156"/>
                  <a:gd name="T3" fmla="*/ 2147483647 h 2889"/>
                  <a:gd name="T4" fmla="*/ 2147483647 w 1156"/>
                  <a:gd name="T5" fmla="*/ 2147483647 h 2889"/>
                  <a:gd name="T6" fmla="*/ 2147483647 w 1156"/>
                  <a:gd name="T7" fmla="*/ 2147483647 h 2889"/>
                  <a:gd name="T8" fmla="*/ 2147483647 w 1156"/>
                  <a:gd name="T9" fmla="*/ 2147483647 h 2889"/>
                  <a:gd name="T10" fmla="*/ 2147483647 w 1156"/>
                  <a:gd name="T11" fmla="*/ 2147483647 h 2889"/>
                  <a:gd name="T12" fmla="*/ 2147483647 w 1156"/>
                  <a:gd name="T13" fmla="*/ 2147483647 h 2889"/>
                  <a:gd name="T14" fmla="*/ 2147483647 w 1156"/>
                  <a:gd name="T15" fmla="*/ 2147483647 h 2889"/>
                  <a:gd name="T16" fmla="*/ 2147483647 w 1156"/>
                  <a:gd name="T17" fmla="*/ 2147483647 h 2889"/>
                  <a:gd name="T18" fmla="*/ 2147483647 w 1156"/>
                  <a:gd name="T19" fmla="*/ 2147483647 h 2889"/>
                  <a:gd name="T20" fmla="*/ 2147483647 w 1156"/>
                  <a:gd name="T21" fmla="*/ 2147483647 h 2889"/>
                  <a:gd name="T22" fmla="*/ 2147483647 w 1156"/>
                  <a:gd name="T23" fmla="*/ 2147483647 h 2889"/>
                  <a:gd name="T24" fmla="*/ 2147483647 w 1156"/>
                  <a:gd name="T25" fmla="*/ 2147483647 h 2889"/>
                  <a:gd name="T26" fmla="*/ 2147483647 w 1156"/>
                  <a:gd name="T27" fmla="*/ 2147483647 h 2889"/>
                  <a:gd name="T28" fmla="*/ 2147483647 w 1156"/>
                  <a:gd name="T29" fmla="*/ 2147483647 h 2889"/>
                  <a:gd name="T30" fmla="*/ 2147483647 w 1156"/>
                  <a:gd name="T31" fmla="*/ 2147483647 h 2889"/>
                  <a:gd name="T32" fmla="*/ 2147483647 w 1156"/>
                  <a:gd name="T33" fmla="*/ 2147483647 h 2889"/>
                  <a:gd name="T34" fmla="*/ 2147483647 w 1156"/>
                  <a:gd name="T35" fmla="*/ 2147483647 h 2889"/>
                  <a:gd name="T36" fmla="*/ 0 w 1156"/>
                  <a:gd name="T37" fmla="*/ 2147483647 h 2889"/>
                  <a:gd name="T38" fmla="*/ 0 w 1156"/>
                  <a:gd name="T39" fmla="*/ 2147483647 h 2889"/>
                  <a:gd name="T40" fmla="*/ 2147483647 w 1156"/>
                  <a:gd name="T41" fmla="*/ 2147483647 h 2889"/>
                  <a:gd name="T42" fmla="*/ 2147483647 w 1156"/>
                  <a:gd name="T43" fmla="*/ 296258818 h 2889"/>
                  <a:gd name="T44" fmla="*/ 2147483647 w 1156"/>
                  <a:gd name="T45" fmla="*/ 296258818 h 2889"/>
                  <a:gd name="T46" fmla="*/ 2147483647 w 1156"/>
                  <a:gd name="T47" fmla="*/ 0 h 2889"/>
                  <a:gd name="T48" fmla="*/ 2147483647 w 1156"/>
                  <a:gd name="T49" fmla="*/ 296258818 h 2889"/>
                  <a:gd name="T50" fmla="*/ 2147483647 w 1156"/>
                  <a:gd name="T51" fmla="*/ 0 h 2889"/>
                  <a:gd name="T52" fmla="*/ 2147483647 w 1156"/>
                  <a:gd name="T53" fmla="*/ 2147483647 h 2889"/>
                  <a:gd name="T54" fmla="*/ 2147483647 w 1156"/>
                  <a:gd name="T55" fmla="*/ 2147483647 h 28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156" h="2889">
                    <a:moveTo>
                      <a:pt x="1153" y="131"/>
                    </a:moveTo>
                    <a:lnTo>
                      <a:pt x="1150" y="336"/>
                    </a:lnTo>
                    <a:lnTo>
                      <a:pt x="1150" y="360"/>
                    </a:lnTo>
                    <a:lnTo>
                      <a:pt x="1141" y="821"/>
                    </a:lnTo>
                    <a:lnTo>
                      <a:pt x="1138" y="1125"/>
                    </a:lnTo>
                    <a:lnTo>
                      <a:pt x="1137" y="1383"/>
                    </a:lnTo>
                    <a:lnTo>
                      <a:pt x="1138" y="1740"/>
                    </a:lnTo>
                    <a:lnTo>
                      <a:pt x="1138" y="1928"/>
                    </a:lnTo>
                    <a:lnTo>
                      <a:pt x="1137" y="2016"/>
                    </a:lnTo>
                    <a:lnTo>
                      <a:pt x="1138" y="2430"/>
                    </a:lnTo>
                    <a:lnTo>
                      <a:pt x="1137" y="2730"/>
                    </a:lnTo>
                    <a:lnTo>
                      <a:pt x="1138" y="2889"/>
                    </a:lnTo>
                    <a:lnTo>
                      <a:pt x="1045" y="2889"/>
                    </a:lnTo>
                    <a:lnTo>
                      <a:pt x="739" y="2889"/>
                    </a:lnTo>
                    <a:lnTo>
                      <a:pt x="681" y="2889"/>
                    </a:lnTo>
                    <a:lnTo>
                      <a:pt x="286" y="2889"/>
                    </a:lnTo>
                    <a:lnTo>
                      <a:pt x="139" y="2888"/>
                    </a:lnTo>
                    <a:lnTo>
                      <a:pt x="117" y="1929"/>
                    </a:lnTo>
                    <a:lnTo>
                      <a:pt x="0" y="1509"/>
                    </a:lnTo>
                    <a:lnTo>
                      <a:pt x="0" y="1115"/>
                    </a:lnTo>
                    <a:lnTo>
                      <a:pt x="141" y="323"/>
                    </a:lnTo>
                    <a:lnTo>
                      <a:pt x="141" y="2"/>
                    </a:lnTo>
                    <a:lnTo>
                      <a:pt x="462" y="2"/>
                    </a:lnTo>
                    <a:lnTo>
                      <a:pt x="690" y="0"/>
                    </a:lnTo>
                    <a:lnTo>
                      <a:pt x="894" y="2"/>
                    </a:lnTo>
                    <a:lnTo>
                      <a:pt x="1156" y="0"/>
                    </a:lnTo>
                    <a:lnTo>
                      <a:pt x="1155" y="74"/>
                    </a:lnTo>
                    <a:lnTo>
                      <a:pt x="1153" y="131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27">
                <a:extLst>
                  <a:ext uri="{FF2B5EF4-FFF2-40B4-BE49-F238E27FC236}">
                    <a16:creationId xmlns:a16="http://schemas.microsoft.com/office/drawing/2014/main" id="{9A8B5650-B401-8A7D-02E1-5B37BE45F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081" y="2572215"/>
                <a:ext cx="1190625" cy="1182688"/>
              </a:xfrm>
              <a:custGeom>
                <a:avLst/>
                <a:gdLst>
                  <a:gd name="T0" fmla="*/ 2147483647 w 2249"/>
                  <a:gd name="T1" fmla="*/ 2147483647 h 2235"/>
                  <a:gd name="T2" fmla="*/ 2147483647 w 2249"/>
                  <a:gd name="T3" fmla="*/ 2147483647 h 2235"/>
                  <a:gd name="T4" fmla="*/ 2147483647 w 2249"/>
                  <a:gd name="T5" fmla="*/ 2147483647 h 2235"/>
                  <a:gd name="T6" fmla="*/ 2147483647 w 2249"/>
                  <a:gd name="T7" fmla="*/ 0 h 2235"/>
                  <a:gd name="T8" fmla="*/ 2147483647 w 2249"/>
                  <a:gd name="T9" fmla="*/ 0 h 2235"/>
                  <a:gd name="T10" fmla="*/ 2147483647 w 2249"/>
                  <a:gd name="T11" fmla="*/ 296258846 h 2235"/>
                  <a:gd name="T12" fmla="*/ 2147483647 w 2249"/>
                  <a:gd name="T13" fmla="*/ 0 h 2235"/>
                  <a:gd name="T14" fmla="*/ 2147483647 w 2249"/>
                  <a:gd name="T15" fmla="*/ 2147483647 h 2235"/>
                  <a:gd name="T16" fmla="*/ 2147483647 w 2249"/>
                  <a:gd name="T17" fmla="*/ 2147483647 h 2235"/>
                  <a:gd name="T18" fmla="*/ 2147483647 w 2249"/>
                  <a:gd name="T19" fmla="*/ 2147483647 h 2235"/>
                  <a:gd name="T20" fmla="*/ 2147483647 w 2249"/>
                  <a:gd name="T21" fmla="*/ 2147483647 h 2235"/>
                  <a:gd name="T22" fmla="*/ 0 w 2249"/>
                  <a:gd name="T23" fmla="*/ 2147483647 h 2235"/>
                  <a:gd name="T24" fmla="*/ 296802325 w 2249"/>
                  <a:gd name="T25" fmla="*/ 2147483647 h 2235"/>
                  <a:gd name="T26" fmla="*/ 445062931 w 2249"/>
                  <a:gd name="T27" fmla="*/ 2147483647 h 2235"/>
                  <a:gd name="T28" fmla="*/ 2147483647 w 2249"/>
                  <a:gd name="T29" fmla="*/ 2147483647 h 2235"/>
                  <a:gd name="T30" fmla="*/ 2147483647 w 2249"/>
                  <a:gd name="T31" fmla="*/ 2147483647 h 2235"/>
                  <a:gd name="T32" fmla="*/ 2147483647 w 2249"/>
                  <a:gd name="T33" fmla="*/ 2147483647 h 2235"/>
                  <a:gd name="T34" fmla="*/ 2147483647 w 2249"/>
                  <a:gd name="T35" fmla="*/ 2147483647 h 2235"/>
                  <a:gd name="T36" fmla="*/ 2147483647 w 2249"/>
                  <a:gd name="T37" fmla="*/ 2147483647 h 2235"/>
                  <a:gd name="T38" fmla="*/ 2147483647 w 2249"/>
                  <a:gd name="T39" fmla="*/ 2147483647 h 2235"/>
                  <a:gd name="T40" fmla="*/ 2147483647 w 2249"/>
                  <a:gd name="T41" fmla="*/ 2147483647 h 2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49" h="2235">
                    <a:moveTo>
                      <a:pt x="2246" y="476"/>
                    </a:moveTo>
                    <a:lnTo>
                      <a:pt x="2247" y="408"/>
                    </a:lnTo>
                    <a:lnTo>
                      <a:pt x="2247" y="179"/>
                    </a:lnTo>
                    <a:lnTo>
                      <a:pt x="2249" y="0"/>
                    </a:lnTo>
                    <a:lnTo>
                      <a:pt x="2084" y="0"/>
                    </a:lnTo>
                    <a:lnTo>
                      <a:pt x="1704" y="2"/>
                    </a:lnTo>
                    <a:lnTo>
                      <a:pt x="1610" y="0"/>
                    </a:lnTo>
                    <a:lnTo>
                      <a:pt x="1610" y="159"/>
                    </a:lnTo>
                    <a:lnTo>
                      <a:pt x="945" y="161"/>
                    </a:lnTo>
                    <a:lnTo>
                      <a:pt x="677" y="161"/>
                    </a:lnTo>
                    <a:lnTo>
                      <a:pt x="681" y="959"/>
                    </a:lnTo>
                    <a:lnTo>
                      <a:pt x="0" y="1263"/>
                    </a:lnTo>
                    <a:lnTo>
                      <a:pt x="2" y="1595"/>
                    </a:lnTo>
                    <a:lnTo>
                      <a:pt x="3" y="1764"/>
                    </a:lnTo>
                    <a:lnTo>
                      <a:pt x="44" y="1764"/>
                    </a:lnTo>
                    <a:lnTo>
                      <a:pt x="186" y="1763"/>
                    </a:lnTo>
                    <a:lnTo>
                      <a:pt x="1604" y="1914"/>
                    </a:lnTo>
                    <a:lnTo>
                      <a:pt x="1604" y="2235"/>
                    </a:lnTo>
                    <a:lnTo>
                      <a:pt x="2084" y="2223"/>
                    </a:lnTo>
                    <a:lnTo>
                      <a:pt x="2228" y="2150"/>
                    </a:lnTo>
                    <a:lnTo>
                      <a:pt x="2246" y="476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28">
                <a:extLst>
                  <a:ext uri="{FF2B5EF4-FFF2-40B4-BE49-F238E27FC236}">
                    <a16:creationId xmlns:a16="http://schemas.microsoft.com/office/drawing/2014/main" id="{39C14C2D-EE2D-0872-8875-041E8595E5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300" y="3505664"/>
                <a:ext cx="1228725" cy="1350963"/>
              </a:xfrm>
              <a:custGeom>
                <a:avLst/>
                <a:gdLst>
                  <a:gd name="T0" fmla="*/ 2147483647 w 2321"/>
                  <a:gd name="T1" fmla="*/ 2147483647 h 2554"/>
                  <a:gd name="T2" fmla="*/ 2147483647 w 2321"/>
                  <a:gd name="T3" fmla="*/ 2147483647 h 2554"/>
                  <a:gd name="T4" fmla="*/ 2147483647 w 2321"/>
                  <a:gd name="T5" fmla="*/ 2147483647 h 2554"/>
                  <a:gd name="T6" fmla="*/ 2147483647 w 2321"/>
                  <a:gd name="T7" fmla="*/ 2147483647 h 2554"/>
                  <a:gd name="T8" fmla="*/ 2147483647 w 2321"/>
                  <a:gd name="T9" fmla="*/ 2147483647 h 2554"/>
                  <a:gd name="T10" fmla="*/ 2147483647 w 2321"/>
                  <a:gd name="T11" fmla="*/ 2147483647 h 2554"/>
                  <a:gd name="T12" fmla="*/ 2147483647 w 2321"/>
                  <a:gd name="T13" fmla="*/ 2147483647 h 2554"/>
                  <a:gd name="T14" fmla="*/ 2147483647 w 2321"/>
                  <a:gd name="T15" fmla="*/ 2147483647 h 2554"/>
                  <a:gd name="T16" fmla="*/ 2147483647 w 2321"/>
                  <a:gd name="T17" fmla="*/ 2147483647 h 2554"/>
                  <a:gd name="T18" fmla="*/ 2147483647 w 2321"/>
                  <a:gd name="T19" fmla="*/ 2147483647 h 2554"/>
                  <a:gd name="T20" fmla="*/ 0 w 2321"/>
                  <a:gd name="T21" fmla="*/ 2147483647 h 2554"/>
                  <a:gd name="T22" fmla="*/ 296793997 w 2321"/>
                  <a:gd name="T23" fmla="*/ 2147483647 h 2554"/>
                  <a:gd name="T24" fmla="*/ 2147483647 w 2321"/>
                  <a:gd name="T25" fmla="*/ 2147483647 h 2554"/>
                  <a:gd name="T26" fmla="*/ 2147483647 w 2321"/>
                  <a:gd name="T27" fmla="*/ 2147483647 h 2554"/>
                  <a:gd name="T28" fmla="*/ 2147483647 w 2321"/>
                  <a:gd name="T29" fmla="*/ 2147483647 h 2554"/>
                  <a:gd name="T30" fmla="*/ 2147483647 w 2321"/>
                  <a:gd name="T31" fmla="*/ 2147483647 h 2554"/>
                  <a:gd name="T32" fmla="*/ 2147483647 w 2321"/>
                  <a:gd name="T33" fmla="*/ 148013495 h 2554"/>
                  <a:gd name="T34" fmla="*/ 2147483647 w 2321"/>
                  <a:gd name="T35" fmla="*/ 0 h 2554"/>
                  <a:gd name="T36" fmla="*/ 2147483647 w 2321"/>
                  <a:gd name="T37" fmla="*/ 2147483647 h 2554"/>
                  <a:gd name="T38" fmla="*/ 2147483647 w 2321"/>
                  <a:gd name="T39" fmla="*/ 2147483647 h 2554"/>
                  <a:gd name="T40" fmla="*/ 2147483647 w 2321"/>
                  <a:gd name="T41" fmla="*/ 2147483647 h 2554"/>
                  <a:gd name="T42" fmla="*/ 2147483647 w 2321"/>
                  <a:gd name="T43" fmla="*/ 2147483647 h 2554"/>
                  <a:gd name="T44" fmla="*/ 2147483647 w 2321"/>
                  <a:gd name="T45" fmla="*/ 2147483647 h 25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321" h="2554">
                    <a:moveTo>
                      <a:pt x="2316" y="1597"/>
                    </a:moveTo>
                    <a:lnTo>
                      <a:pt x="2316" y="2089"/>
                    </a:lnTo>
                    <a:lnTo>
                      <a:pt x="2321" y="2089"/>
                    </a:lnTo>
                    <a:lnTo>
                      <a:pt x="2321" y="2554"/>
                    </a:lnTo>
                    <a:lnTo>
                      <a:pt x="2214" y="2554"/>
                    </a:lnTo>
                    <a:lnTo>
                      <a:pt x="1946" y="2554"/>
                    </a:lnTo>
                    <a:lnTo>
                      <a:pt x="1520" y="2554"/>
                    </a:lnTo>
                    <a:lnTo>
                      <a:pt x="575" y="2550"/>
                    </a:lnTo>
                    <a:lnTo>
                      <a:pt x="381" y="2550"/>
                    </a:lnTo>
                    <a:lnTo>
                      <a:pt x="192" y="2551"/>
                    </a:lnTo>
                    <a:lnTo>
                      <a:pt x="0" y="2553"/>
                    </a:lnTo>
                    <a:lnTo>
                      <a:pt x="2" y="793"/>
                    </a:lnTo>
                    <a:lnTo>
                      <a:pt x="56" y="792"/>
                    </a:lnTo>
                    <a:lnTo>
                      <a:pt x="56" y="610"/>
                    </a:lnTo>
                    <a:lnTo>
                      <a:pt x="51" y="255"/>
                    </a:lnTo>
                    <a:lnTo>
                      <a:pt x="50" y="171"/>
                    </a:lnTo>
                    <a:lnTo>
                      <a:pt x="50" y="1"/>
                    </a:lnTo>
                    <a:lnTo>
                      <a:pt x="192" y="0"/>
                    </a:lnTo>
                    <a:lnTo>
                      <a:pt x="1610" y="151"/>
                    </a:lnTo>
                    <a:lnTo>
                      <a:pt x="1610" y="472"/>
                    </a:lnTo>
                    <a:lnTo>
                      <a:pt x="1556" y="945"/>
                    </a:lnTo>
                    <a:lnTo>
                      <a:pt x="1553" y="1600"/>
                    </a:lnTo>
                    <a:lnTo>
                      <a:pt x="2316" y="1597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29">
                <a:extLst>
                  <a:ext uri="{FF2B5EF4-FFF2-40B4-BE49-F238E27FC236}">
                    <a16:creationId xmlns:a16="http://schemas.microsoft.com/office/drawing/2014/main" id="{1D19C82D-B0DF-8255-6C3D-2DAFD07D2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155" y="2332037"/>
                <a:ext cx="727075" cy="1008063"/>
              </a:xfrm>
              <a:custGeom>
                <a:avLst/>
                <a:gdLst>
                  <a:gd name="T0" fmla="*/ 2147483647 w 1375"/>
                  <a:gd name="T1" fmla="*/ 2147483647 h 1905"/>
                  <a:gd name="T2" fmla="*/ 2147483647 w 1375"/>
                  <a:gd name="T3" fmla="*/ 2147483647 h 1905"/>
                  <a:gd name="T4" fmla="*/ 2147483647 w 1375"/>
                  <a:gd name="T5" fmla="*/ 2147483647 h 1905"/>
                  <a:gd name="T6" fmla="*/ 2147483647 w 1375"/>
                  <a:gd name="T7" fmla="*/ 2147483647 h 1905"/>
                  <a:gd name="T8" fmla="*/ 2147483647 w 1375"/>
                  <a:gd name="T9" fmla="*/ 2147483647 h 1905"/>
                  <a:gd name="T10" fmla="*/ 2147483647 w 1375"/>
                  <a:gd name="T11" fmla="*/ 2147483647 h 1905"/>
                  <a:gd name="T12" fmla="*/ 2147483647 w 1375"/>
                  <a:gd name="T13" fmla="*/ 2147483647 h 1905"/>
                  <a:gd name="T14" fmla="*/ 2147483647 w 1375"/>
                  <a:gd name="T15" fmla="*/ 2147483647 h 1905"/>
                  <a:gd name="T16" fmla="*/ 2147483647 w 1375"/>
                  <a:gd name="T17" fmla="*/ 2147483647 h 1905"/>
                  <a:gd name="T18" fmla="*/ 2147483647 w 1375"/>
                  <a:gd name="T19" fmla="*/ 2147483647 h 1905"/>
                  <a:gd name="T20" fmla="*/ 591375837 w 1375"/>
                  <a:gd name="T21" fmla="*/ 2147483647 h 1905"/>
                  <a:gd name="T22" fmla="*/ 591375837 w 1375"/>
                  <a:gd name="T23" fmla="*/ 2147483647 h 1905"/>
                  <a:gd name="T24" fmla="*/ 0 w 1375"/>
                  <a:gd name="T25" fmla="*/ 2147483647 h 1905"/>
                  <a:gd name="T26" fmla="*/ 0 w 1375"/>
                  <a:gd name="T27" fmla="*/ 0 h 1905"/>
                  <a:gd name="T28" fmla="*/ 2147483647 w 1375"/>
                  <a:gd name="T29" fmla="*/ 148129169 h 1905"/>
                  <a:gd name="T30" fmla="*/ 2147483647 w 1375"/>
                  <a:gd name="T31" fmla="*/ 148129169 h 1905"/>
                  <a:gd name="T32" fmla="*/ 2147483647 w 1375"/>
                  <a:gd name="T33" fmla="*/ 148129169 h 1905"/>
                  <a:gd name="T34" fmla="*/ 2147483647 w 1375"/>
                  <a:gd name="T35" fmla="*/ 2147483647 h 1905"/>
                  <a:gd name="T36" fmla="*/ 2147483647 w 1375"/>
                  <a:gd name="T37" fmla="*/ 2147483647 h 1905"/>
                  <a:gd name="T38" fmla="*/ 2147483647 w 1375"/>
                  <a:gd name="T39" fmla="*/ 2147483647 h 1905"/>
                  <a:gd name="T40" fmla="*/ 2147483647 w 1375"/>
                  <a:gd name="T41" fmla="*/ 2147483647 h 1905"/>
                  <a:gd name="T42" fmla="*/ 2147483647 w 1375"/>
                  <a:gd name="T43" fmla="*/ 2147483647 h 19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375" h="1905">
                    <a:moveTo>
                      <a:pt x="1374" y="1114"/>
                    </a:moveTo>
                    <a:lnTo>
                      <a:pt x="1368" y="1437"/>
                    </a:lnTo>
                    <a:lnTo>
                      <a:pt x="1365" y="1651"/>
                    </a:lnTo>
                    <a:lnTo>
                      <a:pt x="1363" y="1720"/>
                    </a:lnTo>
                    <a:lnTo>
                      <a:pt x="1360" y="1903"/>
                    </a:lnTo>
                    <a:lnTo>
                      <a:pt x="1098" y="1905"/>
                    </a:lnTo>
                    <a:lnTo>
                      <a:pt x="894" y="1903"/>
                    </a:lnTo>
                    <a:lnTo>
                      <a:pt x="666" y="1905"/>
                    </a:lnTo>
                    <a:lnTo>
                      <a:pt x="667" y="1744"/>
                    </a:lnTo>
                    <a:lnTo>
                      <a:pt x="349" y="1746"/>
                    </a:lnTo>
                    <a:lnTo>
                      <a:pt x="4" y="961"/>
                    </a:lnTo>
                    <a:lnTo>
                      <a:pt x="4" y="654"/>
                    </a:lnTo>
                    <a:lnTo>
                      <a:pt x="0" y="537"/>
                    </a:lnTo>
                    <a:lnTo>
                      <a:pt x="0" y="0"/>
                    </a:lnTo>
                    <a:lnTo>
                      <a:pt x="165" y="1"/>
                    </a:lnTo>
                    <a:lnTo>
                      <a:pt x="301" y="1"/>
                    </a:lnTo>
                    <a:lnTo>
                      <a:pt x="319" y="1"/>
                    </a:lnTo>
                    <a:lnTo>
                      <a:pt x="316" y="556"/>
                    </a:lnTo>
                    <a:lnTo>
                      <a:pt x="681" y="556"/>
                    </a:lnTo>
                    <a:lnTo>
                      <a:pt x="1374" y="558"/>
                    </a:lnTo>
                    <a:lnTo>
                      <a:pt x="1375" y="654"/>
                    </a:lnTo>
                    <a:lnTo>
                      <a:pt x="1374" y="1114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30">
                <a:extLst>
                  <a:ext uri="{FF2B5EF4-FFF2-40B4-BE49-F238E27FC236}">
                    <a16:creationId xmlns:a16="http://schemas.microsoft.com/office/drawing/2014/main" id="{5A9CFAA6-7232-4AB1-2AA1-6221685E08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943" y="0"/>
                <a:ext cx="809625" cy="1228725"/>
              </a:xfrm>
              <a:custGeom>
                <a:avLst/>
                <a:gdLst>
                  <a:gd name="T0" fmla="*/ 2147483647 w 1530"/>
                  <a:gd name="T1" fmla="*/ 2147483647 h 2321"/>
                  <a:gd name="T2" fmla="*/ 2147483647 w 1530"/>
                  <a:gd name="T3" fmla="*/ 2147483647 h 2321"/>
                  <a:gd name="T4" fmla="*/ 2147483647 w 1530"/>
                  <a:gd name="T5" fmla="*/ 2147483647 h 2321"/>
                  <a:gd name="T6" fmla="*/ 2147483647 w 1530"/>
                  <a:gd name="T7" fmla="*/ 2147483647 h 2321"/>
                  <a:gd name="T8" fmla="*/ 2147483647 w 1530"/>
                  <a:gd name="T9" fmla="*/ 2147483647 h 2321"/>
                  <a:gd name="T10" fmla="*/ 2147483647 w 1530"/>
                  <a:gd name="T11" fmla="*/ 2147483647 h 2321"/>
                  <a:gd name="T12" fmla="*/ 2147483647 w 1530"/>
                  <a:gd name="T13" fmla="*/ 2147483647 h 2321"/>
                  <a:gd name="T14" fmla="*/ 2147483647 w 1530"/>
                  <a:gd name="T15" fmla="*/ 2147483647 h 2321"/>
                  <a:gd name="T16" fmla="*/ 2147483647 w 1530"/>
                  <a:gd name="T17" fmla="*/ 2147483647 h 2321"/>
                  <a:gd name="T18" fmla="*/ 2147483647 w 1530"/>
                  <a:gd name="T19" fmla="*/ 2147483647 h 2321"/>
                  <a:gd name="T20" fmla="*/ 2147483647 w 1530"/>
                  <a:gd name="T21" fmla="*/ 2147483647 h 2321"/>
                  <a:gd name="T22" fmla="*/ 2147483647 w 1530"/>
                  <a:gd name="T23" fmla="*/ 2147483647 h 2321"/>
                  <a:gd name="T24" fmla="*/ 2147483647 w 1530"/>
                  <a:gd name="T25" fmla="*/ 2147483647 h 2321"/>
                  <a:gd name="T26" fmla="*/ 296258192 w 1530"/>
                  <a:gd name="T27" fmla="*/ 2147483647 h 2321"/>
                  <a:gd name="T28" fmla="*/ 0 w 1530"/>
                  <a:gd name="T29" fmla="*/ 2147483647 h 2321"/>
                  <a:gd name="T30" fmla="*/ 444667746 w 1530"/>
                  <a:gd name="T31" fmla="*/ 2147483647 h 2321"/>
                  <a:gd name="T32" fmla="*/ 296258192 w 1530"/>
                  <a:gd name="T33" fmla="*/ 1186895411 h 2321"/>
                  <a:gd name="T34" fmla="*/ 2147483647 w 1530"/>
                  <a:gd name="T35" fmla="*/ 296793997 h 2321"/>
                  <a:gd name="T36" fmla="*/ 2147483647 w 1530"/>
                  <a:gd name="T37" fmla="*/ 296793997 h 2321"/>
                  <a:gd name="T38" fmla="*/ 2147483647 w 1530"/>
                  <a:gd name="T39" fmla="*/ 0 h 2321"/>
                  <a:gd name="T40" fmla="*/ 2147483647 w 1530"/>
                  <a:gd name="T41" fmla="*/ 296793997 h 2321"/>
                  <a:gd name="T42" fmla="*/ 2147483647 w 1530"/>
                  <a:gd name="T43" fmla="*/ 2147483647 h 2321"/>
                  <a:gd name="T44" fmla="*/ 2147483647 w 1530"/>
                  <a:gd name="T45" fmla="*/ 2147483647 h 23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30" h="2321">
                    <a:moveTo>
                      <a:pt x="1529" y="518"/>
                    </a:moveTo>
                    <a:lnTo>
                      <a:pt x="1529" y="920"/>
                    </a:lnTo>
                    <a:lnTo>
                      <a:pt x="1469" y="920"/>
                    </a:lnTo>
                    <a:lnTo>
                      <a:pt x="1469" y="921"/>
                    </a:lnTo>
                    <a:lnTo>
                      <a:pt x="1470" y="1739"/>
                    </a:lnTo>
                    <a:lnTo>
                      <a:pt x="1469" y="2258"/>
                    </a:lnTo>
                    <a:lnTo>
                      <a:pt x="1469" y="2300"/>
                    </a:lnTo>
                    <a:lnTo>
                      <a:pt x="1469" y="2321"/>
                    </a:lnTo>
                    <a:lnTo>
                      <a:pt x="1341" y="2319"/>
                    </a:lnTo>
                    <a:lnTo>
                      <a:pt x="1260" y="2319"/>
                    </a:lnTo>
                    <a:lnTo>
                      <a:pt x="963" y="2319"/>
                    </a:lnTo>
                    <a:lnTo>
                      <a:pt x="962" y="1682"/>
                    </a:lnTo>
                    <a:lnTo>
                      <a:pt x="326" y="1683"/>
                    </a:lnTo>
                    <a:lnTo>
                      <a:pt x="2" y="1440"/>
                    </a:lnTo>
                    <a:lnTo>
                      <a:pt x="0" y="557"/>
                    </a:lnTo>
                    <a:lnTo>
                      <a:pt x="3" y="557"/>
                    </a:lnTo>
                    <a:lnTo>
                      <a:pt x="2" y="8"/>
                    </a:lnTo>
                    <a:lnTo>
                      <a:pt x="962" y="2"/>
                    </a:lnTo>
                    <a:lnTo>
                      <a:pt x="1053" y="2"/>
                    </a:lnTo>
                    <a:lnTo>
                      <a:pt x="1401" y="0"/>
                    </a:lnTo>
                    <a:lnTo>
                      <a:pt x="1530" y="2"/>
                    </a:lnTo>
                    <a:lnTo>
                      <a:pt x="1529" y="231"/>
                    </a:lnTo>
                    <a:lnTo>
                      <a:pt x="1529" y="518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31">
                <a:extLst>
                  <a:ext uri="{FF2B5EF4-FFF2-40B4-BE49-F238E27FC236}">
                    <a16:creationId xmlns:a16="http://schemas.microsoft.com/office/drawing/2014/main" id="{23BE88A8-2253-401E-1F33-D7C0D2DAFB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106" y="1217564"/>
                <a:ext cx="874713" cy="1104900"/>
              </a:xfrm>
              <a:custGeom>
                <a:avLst/>
                <a:gdLst>
                  <a:gd name="T0" fmla="*/ 2147483647 w 1652"/>
                  <a:gd name="T1" fmla="*/ 2147483647 h 2088"/>
                  <a:gd name="T2" fmla="*/ 2147483647 w 1652"/>
                  <a:gd name="T3" fmla="*/ 2147483647 h 2088"/>
                  <a:gd name="T4" fmla="*/ 2147483647 w 1652"/>
                  <a:gd name="T5" fmla="*/ 296258192 h 2088"/>
                  <a:gd name="T6" fmla="*/ 2147483647 w 1652"/>
                  <a:gd name="T7" fmla="*/ 0 h 2088"/>
                  <a:gd name="T8" fmla="*/ 2147483647 w 1652"/>
                  <a:gd name="T9" fmla="*/ 0 h 2088"/>
                  <a:gd name="T10" fmla="*/ 2147483647 w 1652"/>
                  <a:gd name="T11" fmla="*/ 0 h 2088"/>
                  <a:gd name="T12" fmla="*/ 2147483647 w 1652"/>
                  <a:gd name="T13" fmla="*/ 2147483647 h 2088"/>
                  <a:gd name="T14" fmla="*/ 2147483647 w 1652"/>
                  <a:gd name="T15" fmla="*/ 2147483647 h 2088"/>
                  <a:gd name="T16" fmla="*/ 2147483647 w 1652"/>
                  <a:gd name="T17" fmla="*/ 2147483647 h 2088"/>
                  <a:gd name="T18" fmla="*/ 2147483647 w 1652"/>
                  <a:gd name="T19" fmla="*/ 2147483647 h 2088"/>
                  <a:gd name="T20" fmla="*/ 2147483647 w 1652"/>
                  <a:gd name="T21" fmla="*/ 2147483647 h 2088"/>
                  <a:gd name="T22" fmla="*/ 1187591274 w 1652"/>
                  <a:gd name="T23" fmla="*/ 2147483647 h 2088"/>
                  <a:gd name="T24" fmla="*/ 890693456 w 1652"/>
                  <a:gd name="T25" fmla="*/ 2147483647 h 2088"/>
                  <a:gd name="T26" fmla="*/ 0 w 1652"/>
                  <a:gd name="T27" fmla="*/ 2147483647 h 2088"/>
                  <a:gd name="T28" fmla="*/ 0 w 1652"/>
                  <a:gd name="T29" fmla="*/ 2147483647 h 2088"/>
                  <a:gd name="T30" fmla="*/ 296897819 w 1652"/>
                  <a:gd name="T31" fmla="*/ 2147483647 h 2088"/>
                  <a:gd name="T32" fmla="*/ 2147483647 w 1652"/>
                  <a:gd name="T33" fmla="*/ 2147483647 h 2088"/>
                  <a:gd name="T34" fmla="*/ 2147483647 w 1652"/>
                  <a:gd name="T35" fmla="*/ 2147483647 h 2088"/>
                  <a:gd name="T36" fmla="*/ 2147483647 w 1652"/>
                  <a:gd name="T37" fmla="*/ 2147483647 h 2088"/>
                  <a:gd name="T38" fmla="*/ 2147483647 w 1652"/>
                  <a:gd name="T39" fmla="*/ 2147483647 h 2088"/>
                  <a:gd name="T40" fmla="*/ 2147483647 w 1652"/>
                  <a:gd name="T41" fmla="*/ 2147483647 h 2088"/>
                  <a:gd name="T42" fmla="*/ 2147483647 w 1652"/>
                  <a:gd name="T43" fmla="*/ 2147483647 h 2088"/>
                  <a:gd name="T44" fmla="*/ 2147483647 w 1652"/>
                  <a:gd name="T45" fmla="*/ 2147483647 h 2088"/>
                  <a:gd name="T46" fmla="*/ 2147483647 w 1652"/>
                  <a:gd name="T47" fmla="*/ 2147483647 h 2088"/>
                  <a:gd name="T48" fmla="*/ 2147483647 w 1652"/>
                  <a:gd name="T49" fmla="*/ 2147483647 h 2088"/>
                  <a:gd name="T50" fmla="*/ 2147483647 w 1652"/>
                  <a:gd name="T51" fmla="*/ 2147483647 h 2088"/>
                  <a:gd name="T52" fmla="*/ 2147483647 w 1652"/>
                  <a:gd name="T53" fmla="*/ 2147483647 h 2088"/>
                  <a:gd name="T54" fmla="*/ 2147483647 w 1652"/>
                  <a:gd name="T55" fmla="*/ 2147483647 h 2088"/>
                  <a:gd name="T56" fmla="*/ 2147483647 w 1652"/>
                  <a:gd name="T57" fmla="*/ 2147483647 h 2088"/>
                  <a:gd name="T58" fmla="*/ 2147483647 w 1652"/>
                  <a:gd name="T59" fmla="*/ 2147483647 h 208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52" h="2088">
                    <a:moveTo>
                      <a:pt x="1652" y="216"/>
                    </a:moveTo>
                    <a:lnTo>
                      <a:pt x="1652" y="212"/>
                    </a:lnTo>
                    <a:lnTo>
                      <a:pt x="1652" y="2"/>
                    </a:lnTo>
                    <a:lnTo>
                      <a:pt x="1524" y="0"/>
                    </a:lnTo>
                    <a:lnTo>
                      <a:pt x="1443" y="0"/>
                    </a:lnTo>
                    <a:lnTo>
                      <a:pt x="1146" y="0"/>
                    </a:lnTo>
                    <a:lnTo>
                      <a:pt x="1139" y="629"/>
                    </a:lnTo>
                    <a:lnTo>
                      <a:pt x="1124" y="644"/>
                    </a:lnTo>
                    <a:lnTo>
                      <a:pt x="749" y="645"/>
                    </a:lnTo>
                    <a:lnTo>
                      <a:pt x="747" y="918"/>
                    </a:lnTo>
                    <a:lnTo>
                      <a:pt x="413" y="875"/>
                    </a:lnTo>
                    <a:lnTo>
                      <a:pt x="8" y="1100"/>
                    </a:lnTo>
                    <a:lnTo>
                      <a:pt x="6" y="1445"/>
                    </a:lnTo>
                    <a:lnTo>
                      <a:pt x="0" y="1445"/>
                    </a:lnTo>
                    <a:lnTo>
                      <a:pt x="0" y="1767"/>
                    </a:lnTo>
                    <a:lnTo>
                      <a:pt x="2" y="2087"/>
                    </a:lnTo>
                    <a:lnTo>
                      <a:pt x="197" y="2088"/>
                    </a:lnTo>
                    <a:lnTo>
                      <a:pt x="275" y="2087"/>
                    </a:lnTo>
                    <a:lnTo>
                      <a:pt x="440" y="2088"/>
                    </a:lnTo>
                    <a:lnTo>
                      <a:pt x="576" y="2088"/>
                    </a:lnTo>
                    <a:lnTo>
                      <a:pt x="594" y="2088"/>
                    </a:lnTo>
                    <a:lnTo>
                      <a:pt x="963" y="1929"/>
                    </a:lnTo>
                    <a:lnTo>
                      <a:pt x="1286" y="1446"/>
                    </a:lnTo>
                    <a:lnTo>
                      <a:pt x="1649" y="1446"/>
                    </a:lnTo>
                    <a:lnTo>
                      <a:pt x="1650" y="1361"/>
                    </a:lnTo>
                    <a:lnTo>
                      <a:pt x="1650" y="1131"/>
                    </a:lnTo>
                    <a:lnTo>
                      <a:pt x="1650" y="1025"/>
                    </a:lnTo>
                    <a:lnTo>
                      <a:pt x="1652" y="864"/>
                    </a:lnTo>
                    <a:lnTo>
                      <a:pt x="1650" y="755"/>
                    </a:lnTo>
                    <a:lnTo>
                      <a:pt x="1652" y="216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32">
                <a:extLst>
                  <a:ext uri="{FF2B5EF4-FFF2-40B4-BE49-F238E27FC236}">
                    <a16:creationId xmlns:a16="http://schemas.microsoft.com/office/drawing/2014/main" id="{E0A1EC05-960E-ECE4-95B9-A2C28ECE2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9100" y="4762"/>
                <a:ext cx="1090612" cy="757238"/>
              </a:xfrm>
              <a:custGeom>
                <a:avLst/>
                <a:gdLst>
                  <a:gd name="T0" fmla="*/ 2147483647 w 2062"/>
                  <a:gd name="T1" fmla="*/ 2147483647 h 1432"/>
                  <a:gd name="T2" fmla="*/ 2147483647 w 2062"/>
                  <a:gd name="T3" fmla="*/ 2147483647 h 1432"/>
                  <a:gd name="T4" fmla="*/ 2147483647 w 2062"/>
                  <a:gd name="T5" fmla="*/ 2147483647 h 1432"/>
                  <a:gd name="T6" fmla="*/ 2147483647 w 2062"/>
                  <a:gd name="T7" fmla="*/ 0 h 1432"/>
                  <a:gd name="T8" fmla="*/ 2147483647 w 2062"/>
                  <a:gd name="T9" fmla="*/ 887255553 h 1432"/>
                  <a:gd name="T10" fmla="*/ 2147483647 w 2062"/>
                  <a:gd name="T11" fmla="*/ 887255553 h 1432"/>
                  <a:gd name="T12" fmla="*/ 2147483647 w 2062"/>
                  <a:gd name="T13" fmla="*/ 147922636 h 1432"/>
                  <a:gd name="T14" fmla="*/ 2147483647 w 2062"/>
                  <a:gd name="T15" fmla="*/ 147922636 h 1432"/>
                  <a:gd name="T16" fmla="*/ 2147483647 w 2062"/>
                  <a:gd name="T17" fmla="*/ 2147483647 h 1432"/>
                  <a:gd name="T18" fmla="*/ 0 w 2062"/>
                  <a:gd name="T19" fmla="*/ 2147483647 h 1432"/>
                  <a:gd name="T20" fmla="*/ 147985259 w 2062"/>
                  <a:gd name="T21" fmla="*/ 2147483647 h 1432"/>
                  <a:gd name="T22" fmla="*/ 2147483647 w 2062"/>
                  <a:gd name="T23" fmla="*/ 2147483647 h 1432"/>
                  <a:gd name="T24" fmla="*/ 2147483647 w 2062"/>
                  <a:gd name="T25" fmla="*/ 2147483647 h 1432"/>
                  <a:gd name="T26" fmla="*/ 2147483647 w 2062"/>
                  <a:gd name="T27" fmla="*/ 2147483647 h 1432"/>
                  <a:gd name="T28" fmla="*/ 2147483647 w 2062"/>
                  <a:gd name="T29" fmla="*/ 2147483647 h 1432"/>
                  <a:gd name="T30" fmla="*/ 2147483647 w 2062"/>
                  <a:gd name="T31" fmla="*/ 2147483647 h 1432"/>
                  <a:gd name="T32" fmla="*/ 2147483647 w 2062"/>
                  <a:gd name="T33" fmla="*/ 2147483647 h 14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62" h="1432">
                    <a:moveTo>
                      <a:pt x="2061" y="1432"/>
                    </a:moveTo>
                    <a:lnTo>
                      <a:pt x="2059" y="549"/>
                    </a:lnTo>
                    <a:lnTo>
                      <a:pt x="2062" y="549"/>
                    </a:lnTo>
                    <a:lnTo>
                      <a:pt x="2061" y="0"/>
                    </a:lnTo>
                    <a:lnTo>
                      <a:pt x="1503" y="6"/>
                    </a:lnTo>
                    <a:lnTo>
                      <a:pt x="651" y="6"/>
                    </a:lnTo>
                    <a:lnTo>
                      <a:pt x="321" y="1"/>
                    </a:lnTo>
                    <a:lnTo>
                      <a:pt x="220" y="1"/>
                    </a:lnTo>
                    <a:lnTo>
                      <a:pt x="214" y="453"/>
                    </a:lnTo>
                    <a:lnTo>
                      <a:pt x="0" y="684"/>
                    </a:lnTo>
                    <a:lnTo>
                      <a:pt x="1" y="1350"/>
                    </a:lnTo>
                    <a:lnTo>
                      <a:pt x="760" y="1351"/>
                    </a:lnTo>
                    <a:lnTo>
                      <a:pt x="760" y="1432"/>
                    </a:lnTo>
                    <a:lnTo>
                      <a:pt x="1411" y="1431"/>
                    </a:lnTo>
                    <a:lnTo>
                      <a:pt x="1593" y="1431"/>
                    </a:lnTo>
                    <a:lnTo>
                      <a:pt x="1693" y="1432"/>
                    </a:lnTo>
                    <a:lnTo>
                      <a:pt x="2061" y="1432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33">
                <a:extLst>
                  <a:ext uri="{FF2B5EF4-FFF2-40B4-BE49-F238E27FC236}">
                    <a16:creationId xmlns:a16="http://schemas.microsoft.com/office/drawing/2014/main" id="{DA4642A5-18FC-21C7-7CCF-88D475D34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843" y="1992312"/>
                <a:ext cx="560387" cy="635000"/>
              </a:xfrm>
              <a:custGeom>
                <a:avLst/>
                <a:gdLst>
                  <a:gd name="T0" fmla="*/ 2147483647 w 1059"/>
                  <a:gd name="T1" fmla="*/ 2147483647 h 1199"/>
                  <a:gd name="T2" fmla="*/ 2147483647 w 1059"/>
                  <a:gd name="T3" fmla="*/ 0 h 1199"/>
                  <a:gd name="T4" fmla="*/ 2147483647 w 1059"/>
                  <a:gd name="T5" fmla="*/ 0 h 1199"/>
                  <a:gd name="T6" fmla="*/ 2147483647 w 1059"/>
                  <a:gd name="T7" fmla="*/ 2147483647 h 1199"/>
                  <a:gd name="T8" fmla="*/ 444386891 w 1059"/>
                  <a:gd name="T9" fmla="*/ 2147483647 h 1199"/>
                  <a:gd name="T10" fmla="*/ 0 w 1059"/>
                  <a:gd name="T11" fmla="*/ 2147483647 h 1199"/>
                  <a:gd name="T12" fmla="*/ 2147483647 w 1059"/>
                  <a:gd name="T13" fmla="*/ 2147483647 h 1199"/>
                  <a:gd name="T14" fmla="*/ 2147483647 w 1059"/>
                  <a:gd name="T15" fmla="*/ 2147483647 h 1199"/>
                  <a:gd name="T16" fmla="*/ 2147483647 w 1059"/>
                  <a:gd name="T17" fmla="*/ 2147483647 h 1199"/>
                  <a:gd name="T18" fmla="*/ 2147483647 w 1059"/>
                  <a:gd name="T19" fmla="*/ 2147483647 h 1199"/>
                  <a:gd name="T20" fmla="*/ 2147483647 w 1059"/>
                  <a:gd name="T21" fmla="*/ 2147483647 h 1199"/>
                  <a:gd name="T22" fmla="*/ 2147483647 w 1059"/>
                  <a:gd name="T23" fmla="*/ 2147483647 h 1199"/>
                  <a:gd name="T24" fmla="*/ 2147483647 w 1059"/>
                  <a:gd name="T25" fmla="*/ 2147483647 h 1199"/>
                  <a:gd name="T26" fmla="*/ 2147483647 w 1059"/>
                  <a:gd name="T27" fmla="*/ 2147483647 h 119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59" h="1199">
                    <a:moveTo>
                      <a:pt x="1059" y="146"/>
                    </a:moveTo>
                    <a:lnTo>
                      <a:pt x="1058" y="0"/>
                    </a:lnTo>
                    <a:lnTo>
                      <a:pt x="695" y="0"/>
                    </a:lnTo>
                    <a:lnTo>
                      <a:pt x="372" y="483"/>
                    </a:lnTo>
                    <a:lnTo>
                      <a:pt x="3" y="642"/>
                    </a:lnTo>
                    <a:lnTo>
                      <a:pt x="0" y="1197"/>
                    </a:lnTo>
                    <a:lnTo>
                      <a:pt x="365" y="1197"/>
                    </a:lnTo>
                    <a:lnTo>
                      <a:pt x="1058" y="1199"/>
                    </a:lnTo>
                    <a:lnTo>
                      <a:pt x="1059" y="1179"/>
                    </a:lnTo>
                    <a:lnTo>
                      <a:pt x="1058" y="971"/>
                    </a:lnTo>
                    <a:lnTo>
                      <a:pt x="1059" y="834"/>
                    </a:lnTo>
                    <a:lnTo>
                      <a:pt x="1059" y="380"/>
                    </a:lnTo>
                    <a:lnTo>
                      <a:pt x="1058" y="167"/>
                    </a:lnTo>
                    <a:lnTo>
                      <a:pt x="1059" y="146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34">
                <a:extLst>
                  <a:ext uri="{FF2B5EF4-FFF2-40B4-BE49-F238E27FC236}">
                    <a16:creationId xmlns:a16="http://schemas.microsoft.com/office/drawing/2014/main" id="{3C02CF62-270F-2E9F-37ED-7041B1C34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174" y="1726078"/>
                <a:ext cx="954088" cy="847725"/>
              </a:xfrm>
              <a:custGeom>
                <a:avLst/>
                <a:gdLst>
                  <a:gd name="T0" fmla="*/ 2147483647 w 1803"/>
                  <a:gd name="T1" fmla="*/ 2147483647 h 1601"/>
                  <a:gd name="T2" fmla="*/ 2147483647 w 1803"/>
                  <a:gd name="T3" fmla="*/ 2147483647 h 1601"/>
                  <a:gd name="T4" fmla="*/ 2147483647 w 1803"/>
                  <a:gd name="T5" fmla="*/ 296909195 h 1601"/>
                  <a:gd name="T6" fmla="*/ 2147483647 w 1803"/>
                  <a:gd name="T7" fmla="*/ 0 h 1601"/>
                  <a:gd name="T8" fmla="*/ 2147483647 w 1803"/>
                  <a:gd name="T9" fmla="*/ 2147483647 h 1601"/>
                  <a:gd name="T10" fmla="*/ 2147483647 w 1803"/>
                  <a:gd name="T11" fmla="*/ 2147483647 h 1601"/>
                  <a:gd name="T12" fmla="*/ 0 w 1803"/>
                  <a:gd name="T13" fmla="*/ 2147483647 h 1601"/>
                  <a:gd name="T14" fmla="*/ 0 w 1803"/>
                  <a:gd name="T15" fmla="*/ 2147483647 h 1601"/>
                  <a:gd name="T16" fmla="*/ 2147483647 w 1803"/>
                  <a:gd name="T17" fmla="*/ 2147483647 h 1601"/>
                  <a:gd name="T18" fmla="*/ 2147483647 w 1803"/>
                  <a:gd name="T19" fmla="*/ 2147483647 h 1601"/>
                  <a:gd name="T20" fmla="*/ 2147483647 w 1803"/>
                  <a:gd name="T21" fmla="*/ 2147483647 h 1601"/>
                  <a:gd name="T22" fmla="*/ 2147483647 w 1803"/>
                  <a:gd name="T23" fmla="*/ 2147483647 h 1601"/>
                  <a:gd name="T24" fmla="*/ 2147483647 w 1803"/>
                  <a:gd name="T25" fmla="*/ 2147483647 h 1601"/>
                  <a:gd name="T26" fmla="*/ 2147483647 w 1803"/>
                  <a:gd name="T27" fmla="*/ 2147483647 h 1601"/>
                  <a:gd name="T28" fmla="*/ 2147483647 w 1803"/>
                  <a:gd name="T29" fmla="*/ 2147483647 h 1601"/>
                  <a:gd name="T30" fmla="*/ 2147483647 w 1803"/>
                  <a:gd name="T31" fmla="*/ 2147483647 h 160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03" h="1601">
                    <a:moveTo>
                      <a:pt x="1801" y="482"/>
                    </a:moveTo>
                    <a:lnTo>
                      <a:pt x="1803" y="137"/>
                    </a:lnTo>
                    <a:lnTo>
                      <a:pt x="1803" y="2"/>
                    </a:lnTo>
                    <a:lnTo>
                      <a:pt x="33" y="0"/>
                    </a:lnTo>
                    <a:lnTo>
                      <a:pt x="33" y="321"/>
                    </a:lnTo>
                    <a:lnTo>
                      <a:pt x="33" y="1088"/>
                    </a:lnTo>
                    <a:lnTo>
                      <a:pt x="0" y="1319"/>
                    </a:lnTo>
                    <a:lnTo>
                      <a:pt x="0" y="1599"/>
                    </a:lnTo>
                    <a:lnTo>
                      <a:pt x="94" y="1601"/>
                    </a:lnTo>
                    <a:lnTo>
                      <a:pt x="474" y="1599"/>
                    </a:lnTo>
                    <a:lnTo>
                      <a:pt x="639" y="1599"/>
                    </a:lnTo>
                    <a:lnTo>
                      <a:pt x="639" y="1128"/>
                    </a:lnTo>
                    <a:lnTo>
                      <a:pt x="1317" y="1125"/>
                    </a:lnTo>
                    <a:lnTo>
                      <a:pt x="1795" y="804"/>
                    </a:lnTo>
                    <a:lnTo>
                      <a:pt x="1795" y="482"/>
                    </a:lnTo>
                    <a:lnTo>
                      <a:pt x="1801" y="482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35">
                <a:extLst>
                  <a:ext uri="{FF2B5EF4-FFF2-40B4-BE49-F238E27FC236}">
                    <a16:creationId xmlns:a16="http://schemas.microsoft.com/office/drawing/2014/main" id="{360A7E4D-A504-CE77-FA67-E0C5AFE4E0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056" y="758824"/>
                <a:ext cx="852487" cy="806450"/>
              </a:xfrm>
              <a:custGeom>
                <a:avLst/>
                <a:gdLst>
                  <a:gd name="T0" fmla="*/ 2147483647 w 1611"/>
                  <a:gd name="T1" fmla="*/ 2147483647 h 1525"/>
                  <a:gd name="T2" fmla="*/ 2147483647 w 1611"/>
                  <a:gd name="T3" fmla="*/ 2147483647 h 1525"/>
                  <a:gd name="T4" fmla="*/ 2147483647 w 1611"/>
                  <a:gd name="T5" fmla="*/ 2147483647 h 1525"/>
                  <a:gd name="T6" fmla="*/ 2147483647 w 1611"/>
                  <a:gd name="T7" fmla="*/ 147935188 h 1525"/>
                  <a:gd name="T8" fmla="*/ 2147483647 w 1611"/>
                  <a:gd name="T9" fmla="*/ 147935188 h 1525"/>
                  <a:gd name="T10" fmla="*/ 2147483647 w 1611"/>
                  <a:gd name="T11" fmla="*/ 0 h 1525"/>
                  <a:gd name="T12" fmla="*/ 0 w 1611"/>
                  <a:gd name="T13" fmla="*/ 0 h 1525"/>
                  <a:gd name="T14" fmla="*/ 2147483647 w 1611"/>
                  <a:gd name="T15" fmla="*/ 2147483647 h 1525"/>
                  <a:gd name="T16" fmla="*/ 2147483647 w 1611"/>
                  <a:gd name="T17" fmla="*/ 2147483647 h 1525"/>
                  <a:gd name="T18" fmla="*/ 2147483647 w 1611"/>
                  <a:gd name="T19" fmla="*/ 2147483647 h 1525"/>
                  <a:gd name="T20" fmla="*/ 2147483647 w 1611"/>
                  <a:gd name="T21" fmla="*/ 2147483647 h 1525"/>
                  <a:gd name="T22" fmla="*/ 2147483647 w 1611"/>
                  <a:gd name="T23" fmla="*/ 2147483647 h 1525"/>
                  <a:gd name="T24" fmla="*/ 2147483647 w 1611"/>
                  <a:gd name="T25" fmla="*/ 2147483647 h 1525"/>
                  <a:gd name="T26" fmla="*/ 2147483647 w 1611"/>
                  <a:gd name="T27" fmla="*/ 2147483647 h 1525"/>
                  <a:gd name="T28" fmla="*/ 2147483647 w 1611"/>
                  <a:gd name="T29" fmla="*/ 2147483647 h 1525"/>
                  <a:gd name="T30" fmla="*/ 2147483647 w 1611"/>
                  <a:gd name="T31" fmla="*/ 2147483647 h 15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11" h="1525">
                    <a:moveTo>
                      <a:pt x="1611" y="880"/>
                    </a:moveTo>
                    <a:lnTo>
                      <a:pt x="1610" y="243"/>
                    </a:lnTo>
                    <a:lnTo>
                      <a:pt x="974" y="244"/>
                    </a:lnTo>
                    <a:lnTo>
                      <a:pt x="650" y="1"/>
                    </a:lnTo>
                    <a:lnTo>
                      <a:pt x="282" y="1"/>
                    </a:lnTo>
                    <a:lnTo>
                      <a:pt x="182" y="0"/>
                    </a:lnTo>
                    <a:lnTo>
                      <a:pt x="0" y="0"/>
                    </a:lnTo>
                    <a:lnTo>
                      <a:pt x="147" y="402"/>
                    </a:lnTo>
                    <a:lnTo>
                      <a:pt x="90" y="631"/>
                    </a:lnTo>
                    <a:lnTo>
                      <a:pt x="102" y="807"/>
                    </a:lnTo>
                    <a:lnTo>
                      <a:pt x="662" y="786"/>
                    </a:lnTo>
                    <a:lnTo>
                      <a:pt x="1080" y="1465"/>
                    </a:lnTo>
                    <a:lnTo>
                      <a:pt x="1214" y="1525"/>
                    </a:lnTo>
                    <a:lnTo>
                      <a:pt x="1589" y="1524"/>
                    </a:lnTo>
                    <a:lnTo>
                      <a:pt x="1604" y="1509"/>
                    </a:lnTo>
                    <a:lnTo>
                      <a:pt x="1611" y="88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36">
                <a:extLst>
                  <a:ext uri="{FF2B5EF4-FFF2-40B4-BE49-F238E27FC236}">
                    <a16:creationId xmlns:a16="http://schemas.microsoft.com/office/drawing/2014/main" id="{1741F8F2-CF83-FEC5-A45A-488B6F264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350" y="719137"/>
                <a:ext cx="1109662" cy="477838"/>
              </a:xfrm>
              <a:custGeom>
                <a:avLst/>
                <a:gdLst>
                  <a:gd name="T0" fmla="*/ 2147483647 w 2097"/>
                  <a:gd name="T1" fmla="*/ 2147483647 h 903"/>
                  <a:gd name="T2" fmla="*/ 2147483647 w 2097"/>
                  <a:gd name="T3" fmla="*/ 2147483647 h 903"/>
                  <a:gd name="T4" fmla="*/ 2147483647 w 2097"/>
                  <a:gd name="T5" fmla="*/ 2147483647 h 903"/>
                  <a:gd name="T6" fmla="*/ 2147483647 w 2097"/>
                  <a:gd name="T7" fmla="*/ 2147483647 h 903"/>
                  <a:gd name="T8" fmla="*/ 2147483647 w 2097"/>
                  <a:gd name="T9" fmla="*/ 2147483647 h 903"/>
                  <a:gd name="T10" fmla="*/ 2147483647 w 2097"/>
                  <a:gd name="T11" fmla="*/ 2147483647 h 903"/>
                  <a:gd name="T12" fmla="*/ 0 w 2097"/>
                  <a:gd name="T13" fmla="*/ 2147483647 h 903"/>
                  <a:gd name="T14" fmla="*/ 0 w 2097"/>
                  <a:gd name="T15" fmla="*/ 2147483647 h 903"/>
                  <a:gd name="T16" fmla="*/ 296258058 w 2097"/>
                  <a:gd name="T17" fmla="*/ 2147483647 h 903"/>
                  <a:gd name="T18" fmla="*/ 740925074 w 2097"/>
                  <a:gd name="T19" fmla="*/ 2147483647 h 903"/>
                  <a:gd name="T20" fmla="*/ 2147483647 w 2097"/>
                  <a:gd name="T21" fmla="*/ 2147483647 h 903"/>
                  <a:gd name="T22" fmla="*/ 2147483647 w 2097"/>
                  <a:gd name="T23" fmla="*/ 2147483647 h 903"/>
                  <a:gd name="T24" fmla="*/ 2147483647 w 2097"/>
                  <a:gd name="T25" fmla="*/ 2147483647 h 903"/>
                  <a:gd name="T26" fmla="*/ 2147483647 w 2097"/>
                  <a:gd name="T27" fmla="*/ 2147483647 h 903"/>
                  <a:gd name="T28" fmla="*/ 2147483647 w 2097"/>
                  <a:gd name="T29" fmla="*/ 2147483647 h 903"/>
                  <a:gd name="T30" fmla="*/ 2147483647 w 2097"/>
                  <a:gd name="T31" fmla="*/ 0 h 903"/>
                  <a:gd name="T32" fmla="*/ 2147483647 w 2097"/>
                  <a:gd name="T33" fmla="*/ 148129251 h 903"/>
                  <a:gd name="T34" fmla="*/ 2147483647 w 2097"/>
                  <a:gd name="T35" fmla="*/ 2147483647 h 903"/>
                  <a:gd name="T36" fmla="*/ 2147483647 w 2097"/>
                  <a:gd name="T37" fmla="*/ 2147483647 h 9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7" h="903">
                    <a:moveTo>
                      <a:pt x="1950" y="81"/>
                    </a:moveTo>
                    <a:lnTo>
                      <a:pt x="2097" y="483"/>
                    </a:lnTo>
                    <a:lnTo>
                      <a:pt x="2040" y="712"/>
                    </a:lnTo>
                    <a:lnTo>
                      <a:pt x="2052" y="888"/>
                    </a:lnTo>
                    <a:lnTo>
                      <a:pt x="1094" y="903"/>
                    </a:lnTo>
                    <a:lnTo>
                      <a:pt x="566" y="720"/>
                    </a:lnTo>
                    <a:lnTo>
                      <a:pt x="0" y="721"/>
                    </a:lnTo>
                    <a:lnTo>
                      <a:pt x="0" y="712"/>
                    </a:lnTo>
                    <a:lnTo>
                      <a:pt x="2" y="684"/>
                    </a:lnTo>
                    <a:lnTo>
                      <a:pt x="5" y="522"/>
                    </a:lnTo>
                    <a:lnTo>
                      <a:pt x="144" y="523"/>
                    </a:lnTo>
                    <a:lnTo>
                      <a:pt x="287" y="483"/>
                    </a:lnTo>
                    <a:lnTo>
                      <a:pt x="288" y="459"/>
                    </a:lnTo>
                    <a:lnTo>
                      <a:pt x="335" y="427"/>
                    </a:lnTo>
                    <a:lnTo>
                      <a:pt x="449" y="253"/>
                    </a:lnTo>
                    <a:lnTo>
                      <a:pt x="540" y="0"/>
                    </a:lnTo>
                    <a:lnTo>
                      <a:pt x="1299" y="1"/>
                    </a:lnTo>
                    <a:lnTo>
                      <a:pt x="1299" y="82"/>
                    </a:lnTo>
                    <a:lnTo>
                      <a:pt x="1950" y="81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37">
                <a:extLst>
                  <a:ext uri="{FF2B5EF4-FFF2-40B4-BE49-F238E27FC236}">
                    <a16:creationId xmlns:a16="http://schemas.microsoft.com/office/drawing/2014/main" id="{773F2748-0F92-48BC-11C8-0616A3621A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265" y="1086134"/>
                <a:ext cx="1674812" cy="806453"/>
              </a:xfrm>
              <a:custGeom>
                <a:avLst/>
                <a:gdLst>
                  <a:gd name="T0" fmla="*/ 2147483647 w 3164"/>
                  <a:gd name="T1" fmla="*/ 2147483647 h 1525"/>
                  <a:gd name="T2" fmla="*/ 2147483647 w 3164"/>
                  <a:gd name="T3" fmla="*/ 2147483647 h 1525"/>
                  <a:gd name="T4" fmla="*/ 2147483647 w 3164"/>
                  <a:gd name="T5" fmla="*/ 2147483647 h 1525"/>
                  <a:gd name="T6" fmla="*/ 2147483647 w 3164"/>
                  <a:gd name="T7" fmla="*/ 0 h 1525"/>
                  <a:gd name="T8" fmla="*/ 0 w 3164"/>
                  <a:gd name="T9" fmla="*/ 147935188 h 1525"/>
                  <a:gd name="T10" fmla="*/ 889896852 w 3164"/>
                  <a:gd name="T11" fmla="*/ 2147483647 h 1525"/>
                  <a:gd name="T12" fmla="*/ 741673873 w 3164"/>
                  <a:gd name="T13" fmla="*/ 2147483647 h 1525"/>
                  <a:gd name="T14" fmla="*/ 1334845279 w 3164"/>
                  <a:gd name="T15" fmla="*/ 2147483647 h 1525"/>
                  <a:gd name="T16" fmla="*/ 2147483647 w 3164"/>
                  <a:gd name="T17" fmla="*/ 2147483647 h 1525"/>
                  <a:gd name="T18" fmla="*/ 2147483647 w 3164"/>
                  <a:gd name="T19" fmla="*/ 2147483647 h 1525"/>
                  <a:gd name="T20" fmla="*/ 2147483647 w 3164"/>
                  <a:gd name="T21" fmla="*/ 2147483647 h 1525"/>
                  <a:gd name="T22" fmla="*/ 2147483647 w 3164"/>
                  <a:gd name="T23" fmla="*/ 2147483647 h 1525"/>
                  <a:gd name="T24" fmla="*/ 2147483647 w 3164"/>
                  <a:gd name="T25" fmla="*/ 2147483647 h 1525"/>
                  <a:gd name="T26" fmla="*/ 2147483647 w 3164"/>
                  <a:gd name="T27" fmla="*/ 2147483647 h 1525"/>
                  <a:gd name="T28" fmla="*/ 2147483647 w 3164"/>
                  <a:gd name="T29" fmla="*/ 2147483647 h 1525"/>
                  <a:gd name="T30" fmla="*/ 2147483647 w 3164"/>
                  <a:gd name="T31" fmla="*/ 2147483647 h 1525"/>
                  <a:gd name="T32" fmla="*/ 2147483647 w 3164"/>
                  <a:gd name="T33" fmla="*/ 2147483647 h 1525"/>
                  <a:gd name="T34" fmla="*/ 2147483647 w 3164"/>
                  <a:gd name="T35" fmla="*/ 2147483647 h 1525"/>
                  <a:gd name="T36" fmla="*/ 2147483647 w 3164"/>
                  <a:gd name="T37" fmla="*/ 2147483647 h 15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64" h="1525">
                    <a:moveTo>
                      <a:pt x="2612" y="147"/>
                    </a:moveTo>
                    <a:lnTo>
                      <a:pt x="2052" y="168"/>
                    </a:lnTo>
                    <a:lnTo>
                      <a:pt x="1094" y="183"/>
                    </a:lnTo>
                    <a:lnTo>
                      <a:pt x="566" y="0"/>
                    </a:lnTo>
                    <a:lnTo>
                      <a:pt x="0" y="1"/>
                    </a:lnTo>
                    <a:lnTo>
                      <a:pt x="6" y="400"/>
                    </a:lnTo>
                    <a:lnTo>
                      <a:pt x="5" y="1042"/>
                    </a:lnTo>
                    <a:lnTo>
                      <a:pt x="9" y="1525"/>
                    </a:lnTo>
                    <a:lnTo>
                      <a:pt x="144" y="1525"/>
                    </a:lnTo>
                    <a:lnTo>
                      <a:pt x="524" y="1525"/>
                    </a:lnTo>
                    <a:lnTo>
                      <a:pt x="653" y="1525"/>
                    </a:lnTo>
                    <a:lnTo>
                      <a:pt x="653" y="1204"/>
                    </a:lnTo>
                    <a:lnTo>
                      <a:pt x="2423" y="1206"/>
                    </a:lnTo>
                    <a:lnTo>
                      <a:pt x="2423" y="1341"/>
                    </a:lnTo>
                    <a:lnTo>
                      <a:pt x="2828" y="1116"/>
                    </a:lnTo>
                    <a:lnTo>
                      <a:pt x="3162" y="1159"/>
                    </a:lnTo>
                    <a:lnTo>
                      <a:pt x="3164" y="886"/>
                    </a:lnTo>
                    <a:lnTo>
                      <a:pt x="3030" y="826"/>
                    </a:lnTo>
                    <a:lnTo>
                      <a:pt x="2612" y="14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10C7387C-3476-D0F2-27A8-DC86CB9A2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6439" y="913475"/>
                <a:ext cx="405600" cy="389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Harding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89.1%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8E71F9DD-69CD-A751-EAF9-80596DF29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96" y="1158058"/>
                <a:ext cx="633805" cy="382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McKinley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78.5%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F5BFAF19-E201-C412-597D-68214B30B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902" y="3844216"/>
                <a:ext cx="330046" cy="400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Grant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88.4%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F994E76D-75C3-65A8-CADC-66A5CDA65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272" y="5038079"/>
                <a:ext cx="411475" cy="402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Hidalgo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79.9%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556C7A2C-E256-B050-B80C-48A138386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2024" y="4055439"/>
                <a:ext cx="376320" cy="419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Otero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78.1%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414F85DD-834C-4E60-09C3-3C4FA3DFC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3539" y="2743748"/>
                <a:ext cx="524669" cy="373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Roosevelt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79.2%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DD489369-2ACE-8758-D69E-54617223D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703" y="3289246"/>
                <a:ext cx="387994" cy="389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Chaves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89.4%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103D386F-123D-04C8-75C5-831D8B7EA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566" y="1850360"/>
                <a:ext cx="587053" cy="406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Guadalupe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88.3%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EEB296F8-E3BF-2E90-B685-4353E0318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2140" y="2225134"/>
                <a:ext cx="330046" cy="388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Curry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78.4%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96B708D3-A5E7-535F-D812-61AC73410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179" y="1758182"/>
                <a:ext cx="318107" cy="388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Quay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94.7%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4620E525-5667-53D8-FB82-EAEB83EE0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0119" y="1711831"/>
                <a:ext cx="464401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Bernalillo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74.5%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ADDFC906-2B85-F69A-E2B5-429CEAA0A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36" y="2877126"/>
                <a:ext cx="401814" cy="411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Catron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76.8%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EBDDBD17-8493-521F-784E-115DA0A7E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0" y="1798557"/>
                <a:ext cx="330046" cy="372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Cibola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84.7%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8D3EB645-DF3A-2912-516F-4583AA53B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2010" y="232619"/>
                <a:ext cx="330046" cy="402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Colfax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86.7%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147A9458-AEAF-0027-1996-19E350A50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875" y="2414638"/>
                <a:ext cx="434968" cy="379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 Baca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93.8%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D54C4A6F-9F9C-A756-C364-204A8C801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274" y="4315227"/>
                <a:ext cx="556342" cy="421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Dona Ana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65.2%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36B18AC1-82C5-925D-AFA7-5330AA9FC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3741" y="4225246"/>
                <a:ext cx="359986" cy="413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Eddy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80.1%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681EA03E-BFF5-9601-0CD2-BE32A37F6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3030" y="3782728"/>
                <a:ext cx="350721" cy="407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80.5%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73B40868-1F4F-8553-7EED-409BAFBBE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1353" y="2971149"/>
                <a:ext cx="481161" cy="430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Lincoln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76.4%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F4D82503-4715-0CE1-470A-04E6459A6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9520" y="634842"/>
                <a:ext cx="489101" cy="40209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Los Alamos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84.4%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F3225301-5603-F03F-F0C6-088CC47A47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6446" y="4492676"/>
                <a:ext cx="354482" cy="400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Luna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86.2%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A0D94337-C46B-5D2F-5361-5028A57AD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370" y="790374"/>
                <a:ext cx="330046" cy="367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90.5%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07EB4D6B-C7BB-FBAD-72DE-CC8E66B5F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3455" y="232637"/>
                <a:ext cx="593963" cy="416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Rio Arriba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83.1%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EC3B9B39-9F74-8BEA-E23F-E962F2580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15" y="301717"/>
                <a:ext cx="507824" cy="420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Juan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77.2%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388FB70B-F160-F1A7-9400-1222BA5B95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4469" y="1280311"/>
                <a:ext cx="599513" cy="364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Miguel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87.2%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861A9B6B-12F9-9F33-1D86-8B9826FE3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0552" y="1160333"/>
                <a:ext cx="501597" cy="415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Sandoval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58.0%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BB59B782-7276-099C-E32D-2C502B3CE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882" y="1211219"/>
                <a:ext cx="327856" cy="571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Santa Fe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72.7%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5E45F028-108F-597D-E1FB-71E29F442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9425" y="3551560"/>
                <a:ext cx="380077" cy="397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Sierra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88.4%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C4322D7E-CBC3-1153-C799-C32AAA2EE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6428" y="2738160"/>
                <a:ext cx="495013" cy="39755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Socorro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87.5%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499F7B3C-8ED0-97D6-FD8F-A4DA8711C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5709" y="230300"/>
                <a:ext cx="374957" cy="404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Taos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79.9%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761305F0-9F06-3797-8F5D-0AEAA4FB7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308" y="2117659"/>
                <a:ext cx="510988" cy="392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Torrance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87.6%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1A0FE787-52B1-161B-B336-8AA0424D4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2285" y="263832"/>
                <a:ext cx="330046" cy="403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Union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91.2%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1C655073-D424-C67C-2465-B217485E6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434" y="2035521"/>
                <a:ext cx="412558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Valencia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71.4%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0" name="Text Box 2">
              <a:extLst>
                <a:ext uri="{FF2B5EF4-FFF2-40B4-BE49-F238E27FC236}">
                  <a16:creationId xmlns:a16="http://schemas.microsoft.com/office/drawing/2014/main" id="{1865587B-C8D9-2BC6-8860-BDAD3678E6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4914" y="5125384"/>
              <a:ext cx="2301875" cy="45616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000" b="1" u="sng" dirty="0"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Percentage of Homes Built before 2000 in New Mexico Counties</a:t>
              </a:r>
              <a:endParaRPr lang="en-US" sz="1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873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Homeowners – Manufactured Housing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5736" y="1753034"/>
            <a:ext cx="5712088" cy="45987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333333"/>
                </a:solidFill>
              </a:rPr>
              <a:t>Like in many western states, a significant portion of homes in NM are manufactured or mobile homes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</a:rPr>
              <a:t>Rural counties are generally have more manufactured housing</a:t>
            </a:r>
            <a:r>
              <a:rPr lang="en-US" sz="3200" b="0" i="0" u="none" strike="noStrike" baseline="0" dirty="0">
                <a:solidFill>
                  <a:srgbClr val="333333"/>
                </a:solidFill>
              </a:rPr>
              <a:t> due to its convenience and affordability</a:t>
            </a:r>
          </a:p>
          <a:p>
            <a:pPr algn="l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ECD89E74-9D8F-B386-1B39-97F8F6BEB43A}"/>
              </a:ext>
            </a:extLst>
          </p:cNvPr>
          <p:cNvGrpSpPr/>
          <p:nvPr/>
        </p:nvGrpSpPr>
        <p:grpSpPr>
          <a:xfrm>
            <a:off x="979265" y="1656842"/>
            <a:ext cx="5184779" cy="4516117"/>
            <a:chOff x="-1" y="1"/>
            <a:chExt cx="5888359" cy="5724521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24C8A35-43EC-7B74-7E4A-52186CB19B8A}"/>
                </a:ext>
              </a:extLst>
            </p:cNvPr>
            <p:cNvGrpSpPr/>
            <p:nvPr/>
          </p:nvGrpSpPr>
          <p:grpSpPr bwMode="auto">
            <a:xfrm>
              <a:off x="-1" y="1"/>
              <a:ext cx="5888359" cy="5724521"/>
              <a:chOff x="1587" y="0"/>
              <a:chExt cx="4830981" cy="5500001"/>
            </a:xfrm>
          </p:grpSpPr>
          <p:sp>
            <p:nvSpPr>
              <p:cNvPr id="81" name="Freeform 4">
                <a:extLst>
                  <a:ext uri="{FF2B5EF4-FFF2-40B4-BE49-F238E27FC236}">
                    <a16:creationId xmlns:a16="http://schemas.microsoft.com/office/drawing/2014/main" id="{19CB533C-AE51-8358-290F-AD389D9EB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137" y="1977977"/>
                <a:ext cx="638175" cy="508000"/>
              </a:xfrm>
              <a:custGeom>
                <a:avLst/>
                <a:gdLst>
                  <a:gd name="T0" fmla="*/ 2147483647 w 1205"/>
                  <a:gd name="T1" fmla="*/ 2147483647 h 960"/>
                  <a:gd name="T2" fmla="*/ 2147483647 w 1205"/>
                  <a:gd name="T3" fmla="*/ 2147483647 h 960"/>
                  <a:gd name="T4" fmla="*/ 2147483647 w 1205"/>
                  <a:gd name="T5" fmla="*/ 2147483647 h 960"/>
                  <a:gd name="T6" fmla="*/ 2147483647 w 1205"/>
                  <a:gd name="T7" fmla="*/ 2147483647 h 960"/>
                  <a:gd name="T8" fmla="*/ 2147483647 w 1205"/>
                  <a:gd name="T9" fmla="*/ 2147483647 h 960"/>
                  <a:gd name="T10" fmla="*/ 2147483647 w 1205"/>
                  <a:gd name="T11" fmla="*/ 2147483647 h 960"/>
                  <a:gd name="T12" fmla="*/ 2147483647 w 1205"/>
                  <a:gd name="T13" fmla="*/ 444667746 h 960"/>
                  <a:gd name="T14" fmla="*/ 445686591 w 1205"/>
                  <a:gd name="T15" fmla="*/ 0 h 960"/>
                  <a:gd name="T16" fmla="*/ 0 w 1205"/>
                  <a:gd name="T17" fmla="*/ 2147483647 h 960"/>
                  <a:gd name="T18" fmla="*/ 2147483647 w 1205"/>
                  <a:gd name="T19" fmla="*/ 2147483647 h 960"/>
                  <a:gd name="T20" fmla="*/ 2147483647 w 1205"/>
                  <a:gd name="T21" fmla="*/ 2147483647 h 960"/>
                  <a:gd name="T22" fmla="*/ 2147483647 w 1205"/>
                  <a:gd name="T23" fmla="*/ 2147483647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05" h="960">
                    <a:moveTo>
                      <a:pt x="1196" y="954"/>
                    </a:moveTo>
                    <a:lnTo>
                      <a:pt x="1116" y="806"/>
                    </a:lnTo>
                    <a:lnTo>
                      <a:pt x="1125" y="164"/>
                    </a:lnTo>
                    <a:lnTo>
                      <a:pt x="1205" y="162"/>
                    </a:lnTo>
                    <a:lnTo>
                      <a:pt x="788" y="96"/>
                    </a:lnTo>
                    <a:lnTo>
                      <a:pt x="275" y="164"/>
                    </a:lnTo>
                    <a:lnTo>
                      <a:pt x="210" y="3"/>
                    </a:lnTo>
                    <a:lnTo>
                      <a:pt x="3" y="0"/>
                    </a:lnTo>
                    <a:lnTo>
                      <a:pt x="0" y="701"/>
                    </a:lnTo>
                    <a:lnTo>
                      <a:pt x="501" y="698"/>
                    </a:lnTo>
                    <a:lnTo>
                      <a:pt x="1137" y="960"/>
                    </a:lnTo>
                    <a:lnTo>
                      <a:pt x="1196" y="954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5">
                <a:extLst>
                  <a:ext uri="{FF2B5EF4-FFF2-40B4-BE49-F238E27FC236}">
                    <a16:creationId xmlns:a16="http://schemas.microsoft.com/office/drawing/2014/main" id="{9E9287E2-DF2C-3B06-F08D-4364C7CCBC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487" y="1733550"/>
                <a:ext cx="841375" cy="341312"/>
              </a:xfrm>
              <a:custGeom>
                <a:avLst/>
                <a:gdLst>
                  <a:gd name="T0" fmla="*/ 2147483647 w 1590"/>
                  <a:gd name="T1" fmla="*/ 2147483647 h 644"/>
                  <a:gd name="T2" fmla="*/ 2147483647 w 1590"/>
                  <a:gd name="T3" fmla="*/ 2147483647 h 644"/>
                  <a:gd name="T4" fmla="*/ 2147483647 w 1590"/>
                  <a:gd name="T5" fmla="*/ 2147483647 h 644"/>
                  <a:gd name="T6" fmla="*/ 2147483647 w 1590"/>
                  <a:gd name="T7" fmla="*/ 2147483647 h 644"/>
                  <a:gd name="T8" fmla="*/ 2147483647 w 1590"/>
                  <a:gd name="T9" fmla="*/ 2147483647 h 644"/>
                  <a:gd name="T10" fmla="*/ 2147483647 w 1590"/>
                  <a:gd name="T11" fmla="*/ 2147483647 h 644"/>
                  <a:gd name="T12" fmla="*/ 2147483647 w 1590"/>
                  <a:gd name="T13" fmla="*/ 2147483647 h 644"/>
                  <a:gd name="T14" fmla="*/ 2147483647 w 1590"/>
                  <a:gd name="T15" fmla="*/ 2147483647 h 644"/>
                  <a:gd name="T16" fmla="*/ 2147483647 w 1590"/>
                  <a:gd name="T17" fmla="*/ 2147483647 h 644"/>
                  <a:gd name="T18" fmla="*/ 0 w 1590"/>
                  <a:gd name="T19" fmla="*/ 0 h 644"/>
                  <a:gd name="T20" fmla="*/ 2147483647 w 1590"/>
                  <a:gd name="T21" fmla="*/ 446609932 h 644"/>
                  <a:gd name="T22" fmla="*/ 2147483647 w 1590"/>
                  <a:gd name="T23" fmla="*/ 744350063 h 644"/>
                  <a:gd name="T24" fmla="*/ 2147483647 w 1590"/>
                  <a:gd name="T25" fmla="*/ 1339830326 h 644"/>
                  <a:gd name="T26" fmla="*/ 2147483647 w 1590"/>
                  <a:gd name="T27" fmla="*/ 2147483647 h 644"/>
                  <a:gd name="T28" fmla="*/ 2147483647 w 1590"/>
                  <a:gd name="T29" fmla="*/ 2147483647 h 644"/>
                  <a:gd name="T30" fmla="*/ 2147483647 w 1590"/>
                  <a:gd name="T31" fmla="*/ 2147483647 h 6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90" h="644">
                    <a:moveTo>
                      <a:pt x="1446" y="330"/>
                    </a:moveTo>
                    <a:lnTo>
                      <a:pt x="1448" y="489"/>
                    </a:lnTo>
                    <a:lnTo>
                      <a:pt x="1590" y="644"/>
                    </a:lnTo>
                    <a:lnTo>
                      <a:pt x="1193" y="642"/>
                    </a:lnTo>
                    <a:lnTo>
                      <a:pt x="776" y="576"/>
                    </a:lnTo>
                    <a:lnTo>
                      <a:pt x="263" y="644"/>
                    </a:lnTo>
                    <a:lnTo>
                      <a:pt x="198" y="483"/>
                    </a:lnTo>
                    <a:lnTo>
                      <a:pt x="167" y="404"/>
                    </a:lnTo>
                    <a:lnTo>
                      <a:pt x="72" y="174"/>
                    </a:lnTo>
                    <a:lnTo>
                      <a:pt x="0" y="0"/>
                    </a:lnTo>
                    <a:lnTo>
                      <a:pt x="578" y="3"/>
                    </a:lnTo>
                    <a:lnTo>
                      <a:pt x="1322" y="5"/>
                    </a:lnTo>
                    <a:lnTo>
                      <a:pt x="1445" y="9"/>
                    </a:lnTo>
                    <a:lnTo>
                      <a:pt x="1446" y="47"/>
                    </a:lnTo>
                    <a:lnTo>
                      <a:pt x="1446" y="174"/>
                    </a:lnTo>
                    <a:lnTo>
                      <a:pt x="1446" y="330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6">
                <a:extLst>
                  <a:ext uri="{FF2B5EF4-FFF2-40B4-BE49-F238E27FC236}">
                    <a16:creationId xmlns:a16="http://schemas.microsoft.com/office/drawing/2014/main" id="{21B1BC87-955C-DCC3-6A63-8CA3DA975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1598565"/>
                <a:ext cx="1589087" cy="750888"/>
              </a:xfrm>
              <a:custGeom>
                <a:avLst/>
                <a:gdLst>
                  <a:gd name="T0" fmla="*/ 2147483647 w 3004"/>
                  <a:gd name="T1" fmla="*/ 2147483647 h 1418"/>
                  <a:gd name="T2" fmla="*/ 2147483647 w 3004"/>
                  <a:gd name="T3" fmla="*/ 2147483647 h 1418"/>
                  <a:gd name="T4" fmla="*/ 2147483647 w 3004"/>
                  <a:gd name="T5" fmla="*/ 2147483647 h 1418"/>
                  <a:gd name="T6" fmla="*/ 2147483647 w 3004"/>
                  <a:gd name="T7" fmla="*/ 2147483647 h 1418"/>
                  <a:gd name="T8" fmla="*/ 2147483647 w 3004"/>
                  <a:gd name="T9" fmla="*/ 2147483647 h 1418"/>
                  <a:gd name="T10" fmla="*/ 2147483647 w 3004"/>
                  <a:gd name="T11" fmla="*/ 0 h 1418"/>
                  <a:gd name="T12" fmla="*/ 2147483647 w 3004"/>
                  <a:gd name="T13" fmla="*/ 2147483647 h 1418"/>
                  <a:gd name="T14" fmla="*/ 2147483647 w 3004"/>
                  <a:gd name="T15" fmla="*/ 2147483647 h 1418"/>
                  <a:gd name="T16" fmla="*/ 0 w 3004"/>
                  <a:gd name="T17" fmla="*/ 2147483647 h 1418"/>
                  <a:gd name="T18" fmla="*/ 148030543 w 3004"/>
                  <a:gd name="T19" fmla="*/ 2147483647 h 1418"/>
                  <a:gd name="T20" fmla="*/ 148030543 w 3004"/>
                  <a:gd name="T21" fmla="*/ 2147483647 h 1418"/>
                  <a:gd name="T22" fmla="*/ 0 w 3004"/>
                  <a:gd name="T23" fmla="*/ 2147483647 h 1418"/>
                  <a:gd name="T24" fmla="*/ 2147483647 w 3004"/>
                  <a:gd name="T25" fmla="*/ 2147483647 h 1418"/>
                  <a:gd name="T26" fmla="*/ 2147483647 w 3004"/>
                  <a:gd name="T27" fmla="*/ 2147483647 h 1418"/>
                  <a:gd name="T28" fmla="*/ 2147483647 w 3004"/>
                  <a:gd name="T29" fmla="*/ 2147483647 h 1418"/>
                  <a:gd name="T30" fmla="*/ 2147483647 w 3004"/>
                  <a:gd name="T31" fmla="*/ 2147483647 h 1418"/>
                  <a:gd name="T32" fmla="*/ 2147483647 w 3004"/>
                  <a:gd name="T33" fmla="*/ 2147483647 h 1418"/>
                  <a:gd name="T34" fmla="*/ 2147483647 w 3004"/>
                  <a:gd name="T35" fmla="*/ 2147483647 h 1418"/>
                  <a:gd name="T36" fmla="*/ 2147483647 w 3004"/>
                  <a:gd name="T37" fmla="*/ 2147483647 h 1418"/>
                  <a:gd name="T38" fmla="*/ 2147483647 w 3004"/>
                  <a:gd name="T39" fmla="*/ 2147483647 h 1418"/>
                  <a:gd name="T40" fmla="*/ 2147483647 w 3004"/>
                  <a:gd name="T41" fmla="*/ 2147483647 h 1418"/>
                  <a:gd name="T42" fmla="*/ 2147483647 w 3004"/>
                  <a:gd name="T43" fmla="*/ 2147483647 h 14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004" h="1418">
                    <a:moveTo>
                      <a:pt x="2878" y="411"/>
                    </a:moveTo>
                    <a:lnTo>
                      <a:pt x="2806" y="237"/>
                    </a:lnTo>
                    <a:lnTo>
                      <a:pt x="2784" y="182"/>
                    </a:lnTo>
                    <a:lnTo>
                      <a:pt x="2742" y="75"/>
                    </a:lnTo>
                    <a:lnTo>
                      <a:pt x="2641" y="74"/>
                    </a:lnTo>
                    <a:lnTo>
                      <a:pt x="1992" y="0"/>
                    </a:lnTo>
                    <a:lnTo>
                      <a:pt x="876" y="77"/>
                    </a:lnTo>
                    <a:lnTo>
                      <a:pt x="876" y="716"/>
                    </a:lnTo>
                    <a:lnTo>
                      <a:pt x="0" y="716"/>
                    </a:lnTo>
                    <a:lnTo>
                      <a:pt x="1" y="1038"/>
                    </a:lnTo>
                    <a:lnTo>
                      <a:pt x="1" y="1067"/>
                    </a:lnTo>
                    <a:lnTo>
                      <a:pt x="0" y="1415"/>
                    </a:lnTo>
                    <a:lnTo>
                      <a:pt x="1053" y="1415"/>
                    </a:lnTo>
                    <a:lnTo>
                      <a:pt x="1639" y="1415"/>
                    </a:lnTo>
                    <a:lnTo>
                      <a:pt x="2005" y="1418"/>
                    </a:lnTo>
                    <a:lnTo>
                      <a:pt x="2269" y="1416"/>
                    </a:lnTo>
                    <a:lnTo>
                      <a:pt x="2296" y="1413"/>
                    </a:lnTo>
                    <a:lnTo>
                      <a:pt x="2794" y="1418"/>
                    </a:lnTo>
                    <a:lnTo>
                      <a:pt x="2797" y="717"/>
                    </a:lnTo>
                    <a:lnTo>
                      <a:pt x="3004" y="720"/>
                    </a:lnTo>
                    <a:lnTo>
                      <a:pt x="2973" y="641"/>
                    </a:lnTo>
                    <a:lnTo>
                      <a:pt x="2878" y="411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7">
                <a:extLst>
                  <a:ext uri="{FF2B5EF4-FFF2-40B4-BE49-F238E27FC236}">
                    <a16:creationId xmlns:a16="http://schemas.microsoft.com/office/drawing/2014/main" id="{BE6935B8-D0AD-63EC-18AC-B8269D3327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0" y="957069"/>
                <a:ext cx="1397000" cy="1016000"/>
              </a:xfrm>
              <a:custGeom>
                <a:avLst/>
                <a:gdLst>
                  <a:gd name="T0" fmla="*/ 2147483647 w 2641"/>
                  <a:gd name="T1" fmla="*/ 889055033 h 1920"/>
                  <a:gd name="T2" fmla="*/ 2147483647 w 2641"/>
                  <a:gd name="T3" fmla="*/ 1037184129 h 1920"/>
                  <a:gd name="T4" fmla="*/ 2147483647 w 2641"/>
                  <a:gd name="T5" fmla="*/ 2147483647 h 1920"/>
                  <a:gd name="T6" fmla="*/ 2147483647 w 2641"/>
                  <a:gd name="T7" fmla="*/ 2147483647 h 1920"/>
                  <a:gd name="T8" fmla="*/ 2147483647 w 2641"/>
                  <a:gd name="T9" fmla="*/ 2147483647 h 1920"/>
                  <a:gd name="T10" fmla="*/ 2147483647 w 2641"/>
                  <a:gd name="T11" fmla="*/ 2147483647 h 1920"/>
                  <a:gd name="T12" fmla="*/ 2147483647 w 2641"/>
                  <a:gd name="T13" fmla="*/ 2147483647 h 1920"/>
                  <a:gd name="T14" fmla="*/ 0 w 2641"/>
                  <a:gd name="T15" fmla="*/ 2147483647 h 1920"/>
                  <a:gd name="T16" fmla="*/ 0 w 2641"/>
                  <a:gd name="T17" fmla="*/ 2147483647 h 1920"/>
                  <a:gd name="T18" fmla="*/ 148016937 w 2641"/>
                  <a:gd name="T19" fmla="*/ 2147483647 h 1920"/>
                  <a:gd name="T20" fmla="*/ 148016937 w 2641"/>
                  <a:gd name="T21" fmla="*/ 148129096 h 1920"/>
                  <a:gd name="T22" fmla="*/ 2147483647 w 2641"/>
                  <a:gd name="T23" fmla="*/ 148129096 h 1920"/>
                  <a:gd name="T24" fmla="*/ 2147483647 w 2641"/>
                  <a:gd name="T25" fmla="*/ 0 h 1920"/>
                  <a:gd name="T26" fmla="*/ 2147483647 w 2641"/>
                  <a:gd name="T27" fmla="*/ 889055033 h 192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41" h="1920">
                    <a:moveTo>
                      <a:pt x="2155" y="6"/>
                    </a:moveTo>
                    <a:lnTo>
                      <a:pt x="2536" y="7"/>
                    </a:lnTo>
                    <a:lnTo>
                      <a:pt x="2637" y="235"/>
                    </a:lnTo>
                    <a:lnTo>
                      <a:pt x="2641" y="1278"/>
                    </a:lnTo>
                    <a:lnTo>
                      <a:pt x="1992" y="1204"/>
                    </a:lnTo>
                    <a:lnTo>
                      <a:pt x="876" y="1281"/>
                    </a:lnTo>
                    <a:lnTo>
                      <a:pt x="876" y="1920"/>
                    </a:lnTo>
                    <a:lnTo>
                      <a:pt x="0" y="1920"/>
                    </a:lnTo>
                    <a:lnTo>
                      <a:pt x="0" y="925"/>
                    </a:lnTo>
                    <a:lnTo>
                      <a:pt x="1" y="861"/>
                    </a:lnTo>
                    <a:lnTo>
                      <a:pt x="1" y="1"/>
                    </a:lnTo>
                    <a:lnTo>
                      <a:pt x="1207" y="1"/>
                    </a:lnTo>
                    <a:lnTo>
                      <a:pt x="1339" y="0"/>
                    </a:lnTo>
                    <a:lnTo>
                      <a:pt x="2155" y="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8">
                <a:extLst>
                  <a:ext uri="{FF2B5EF4-FFF2-40B4-BE49-F238E27FC236}">
                    <a16:creationId xmlns:a16="http://schemas.microsoft.com/office/drawing/2014/main" id="{8A48B4FD-AE59-9E65-ED32-E76B86150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0"/>
                <a:ext cx="1304925" cy="974725"/>
              </a:xfrm>
              <a:custGeom>
                <a:avLst/>
                <a:gdLst>
                  <a:gd name="T0" fmla="*/ 2147483647 w 2466"/>
                  <a:gd name="T1" fmla="*/ 296860679 h 1841"/>
                  <a:gd name="T2" fmla="*/ 2147483647 w 2466"/>
                  <a:gd name="T3" fmla="*/ 0 h 1841"/>
                  <a:gd name="T4" fmla="*/ 2147483647 w 2466"/>
                  <a:gd name="T5" fmla="*/ 296860679 h 1841"/>
                  <a:gd name="T6" fmla="*/ 2147483647 w 2466"/>
                  <a:gd name="T7" fmla="*/ 2147483647 h 1841"/>
                  <a:gd name="T8" fmla="*/ 2147483647 w 2466"/>
                  <a:gd name="T9" fmla="*/ 2147483647 h 1841"/>
                  <a:gd name="T10" fmla="*/ 2147483647 w 2466"/>
                  <a:gd name="T11" fmla="*/ 2147483647 h 1841"/>
                  <a:gd name="T12" fmla="*/ 2147483647 w 2466"/>
                  <a:gd name="T13" fmla="*/ 2147483647 h 1841"/>
                  <a:gd name="T14" fmla="*/ 2147483647 w 2466"/>
                  <a:gd name="T15" fmla="*/ 2147483647 h 1841"/>
                  <a:gd name="T16" fmla="*/ 2147483647 w 2466"/>
                  <a:gd name="T17" fmla="*/ 2147483647 h 1841"/>
                  <a:gd name="T18" fmla="*/ 2147483647 w 2466"/>
                  <a:gd name="T19" fmla="*/ 2147483647 h 1841"/>
                  <a:gd name="T20" fmla="*/ 2147483647 w 2466"/>
                  <a:gd name="T21" fmla="*/ 2147483647 h 1841"/>
                  <a:gd name="T22" fmla="*/ 0 w 2466"/>
                  <a:gd name="T23" fmla="*/ 2147483647 h 1841"/>
                  <a:gd name="T24" fmla="*/ 0 w 2466"/>
                  <a:gd name="T25" fmla="*/ 2147483647 h 1841"/>
                  <a:gd name="T26" fmla="*/ 0 w 2466"/>
                  <a:gd name="T27" fmla="*/ 2147483647 h 1841"/>
                  <a:gd name="T28" fmla="*/ 0 w 2466"/>
                  <a:gd name="T29" fmla="*/ 445150713 h 1841"/>
                  <a:gd name="T30" fmla="*/ 2147483647 w 2466"/>
                  <a:gd name="T31" fmla="*/ 742011392 h 1841"/>
                  <a:gd name="T32" fmla="*/ 2147483647 w 2466"/>
                  <a:gd name="T33" fmla="*/ 445150713 h 1841"/>
                  <a:gd name="T34" fmla="*/ 2147483647 w 2466"/>
                  <a:gd name="T35" fmla="*/ 296860679 h 1841"/>
                  <a:gd name="T36" fmla="*/ 2147483647 w 2466"/>
                  <a:gd name="T37" fmla="*/ 296860679 h 1841"/>
                  <a:gd name="T38" fmla="*/ 2147483647 w 2466"/>
                  <a:gd name="T39" fmla="*/ 0 h 1841"/>
                  <a:gd name="T40" fmla="*/ 2147483647 w 2466"/>
                  <a:gd name="T41" fmla="*/ 296860679 h 18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66" h="1841">
                    <a:moveTo>
                      <a:pt x="2375" y="2"/>
                    </a:moveTo>
                    <a:lnTo>
                      <a:pt x="2423" y="0"/>
                    </a:lnTo>
                    <a:lnTo>
                      <a:pt x="2466" y="2"/>
                    </a:lnTo>
                    <a:lnTo>
                      <a:pt x="2345" y="219"/>
                    </a:lnTo>
                    <a:lnTo>
                      <a:pt x="2166" y="461"/>
                    </a:lnTo>
                    <a:lnTo>
                      <a:pt x="2157" y="1436"/>
                    </a:lnTo>
                    <a:lnTo>
                      <a:pt x="2156" y="1598"/>
                    </a:lnTo>
                    <a:lnTo>
                      <a:pt x="2156" y="1644"/>
                    </a:lnTo>
                    <a:lnTo>
                      <a:pt x="2154" y="1841"/>
                    </a:lnTo>
                    <a:lnTo>
                      <a:pt x="1338" y="1835"/>
                    </a:lnTo>
                    <a:lnTo>
                      <a:pt x="1206" y="1836"/>
                    </a:lnTo>
                    <a:lnTo>
                      <a:pt x="0" y="1836"/>
                    </a:lnTo>
                    <a:lnTo>
                      <a:pt x="0" y="921"/>
                    </a:lnTo>
                    <a:lnTo>
                      <a:pt x="0" y="461"/>
                    </a:lnTo>
                    <a:lnTo>
                      <a:pt x="0" y="3"/>
                    </a:lnTo>
                    <a:lnTo>
                      <a:pt x="449" y="5"/>
                    </a:lnTo>
                    <a:lnTo>
                      <a:pt x="569" y="3"/>
                    </a:lnTo>
                    <a:lnTo>
                      <a:pt x="1011" y="2"/>
                    </a:lnTo>
                    <a:lnTo>
                      <a:pt x="1397" y="2"/>
                    </a:lnTo>
                    <a:lnTo>
                      <a:pt x="2354" y="0"/>
                    </a:lnTo>
                    <a:lnTo>
                      <a:pt x="2375" y="2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9">
                <a:extLst>
                  <a:ext uri="{FF2B5EF4-FFF2-40B4-BE49-F238E27FC236}">
                    <a16:creationId xmlns:a16="http://schemas.microsoft.com/office/drawing/2014/main" id="{2400B494-96F5-7E5B-22FF-7D2163CBD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000" y="758824"/>
                <a:ext cx="1109662" cy="977900"/>
              </a:xfrm>
              <a:custGeom>
                <a:avLst/>
                <a:gdLst>
                  <a:gd name="T0" fmla="*/ 2147483647 w 2096"/>
                  <a:gd name="T1" fmla="*/ 2147483647 h 1849"/>
                  <a:gd name="T2" fmla="*/ 2147483647 w 2096"/>
                  <a:gd name="T3" fmla="*/ 2147483647 h 1849"/>
                  <a:gd name="T4" fmla="*/ 2147483647 w 2096"/>
                  <a:gd name="T5" fmla="*/ 887534424 h 1849"/>
                  <a:gd name="T6" fmla="*/ 445091464 w 2096"/>
                  <a:gd name="T7" fmla="*/ 0 h 1849"/>
                  <a:gd name="T8" fmla="*/ 296821350 w 2096"/>
                  <a:gd name="T9" fmla="*/ 2147483647 h 1849"/>
                  <a:gd name="T10" fmla="*/ 296821350 w 2096"/>
                  <a:gd name="T11" fmla="*/ 2147483647 h 1849"/>
                  <a:gd name="T12" fmla="*/ 0 w 2096"/>
                  <a:gd name="T13" fmla="*/ 2147483647 h 1849"/>
                  <a:gd name="T14" fmla="*/ 2147483647 w 2096"/>
                  <a:gd name="T15" fmla="*/ 2147483647 h 1849"/>
                  <a:gd name="T16" fmla="*/ 2147483647 w 2096"/>
                  <a:gd name="T17" fmla="*/ 2147483647 h 1849"/>
                  <a:gd name="T18" fmla="*/ 2147483647 w 2096"/>
                  <a:gd name="T19" fmla="*/ 2147483647 h 1849"/>
                  <a:gd name="T20" fmla="*/ 2147483647 w 2096"/>
                  <a:gd name="T21" fmla="*/ 2147483647 h 1849"/>
                  <a:gd name="T22" fmla="*/ 2147483647 w 2096"/>
                  <a:gd name="T23" fmla="*/ 2147483647 h 1849"/>
                  <a:gd name="T24" fmla="*/ 2147483647 w 2096"/>
                  <a:gd name="T25" fmla="*/ 2147483647 h 1849"/>
                  <a:gd name="T26" fmla="*/ 2147483647 w 2096"/>
                  <a:gd name="T27" fmla="*/ 2147483647 h 1849"/>
                  <a:gd name="T28" fmla="*/ 2147483647 w 2096"/>
                  <a:gd name="T29" fmla="*/ 2147483647 h 1849"/>
                  <a:gd name="T30" fmla="*/ 2147483647 w 2096"/>
                  <a:gd name="T31" fmla="*/ 2147483647 h 1849"/>
                  <a:gd name="T32" fmla="*/ 2147483647 w 2096"/>
                  <a:gd name="T33" fmla="*/ 2147483647 h 1849"/>
                  <a:gd name="T34" fmla="*/ 2147483647 w 2096"/>
                  <a:gd name="T35" fmla="*/ 2147483647 h 1849"/>
                  <a:gd name="T36" fmla="*/ 2147483647 w 2096"/>
                  <a:gd name="T37" fmla="*/ 2147483647 h 1849"/>
                  <a:gd name="T38" fmla="*/ 2147483647 w 2096"/>
                  <a:gd name="T39" fmla="*/ 2147483647 h 1849"/>
                  <a:gd name="T40" fmla="*/ 2147483647 w 2096"/>
                  <a:gd name="T41" fmla="*/ 2147483647 h 1849"/>
                  <a:gd name="T42" fmla="*/ 2147483647 w 2096"/>
                  <a:gd name="T43" fmla="*/ 2147483647 h 18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96" h="1849">
                    <a:moveTo>
                      <a:pt x="2093" y="466"/>
                    </a:moveTo>
                    <a:lnTo>
                      <a:pt x="1125" y="406"/>
                    </a:lnTo>
                    <a:lnTo>
                      <a:pt x="950" y="6"/>
                    </a:lnTo>
                    <a:lnTo>
                      <a:pt x="3" y="0"/>
                    </a:lnTo>
                    <a:lnTo>
                      <a:pt x="2" y="162"/>
                    </a:lnTo>
                    <a:lnTo>
                      <a:pt x="2" y="208"/>
                    </a:lnTo>
                    <a:lnTo>
                      <a:pt x="0" y="405"/>
                    </a:lnTo>
                    <a:lnTo>
                      <a:pt x="381" y="406"/>
                    </a:lnTo>
                    <a:lnTo>
                      <a:pt x="482" y="634"/>
                    </a:lnTo>
                    <a:lnTo>
                      <a:pt x="486" y="1677"/>
                    </a:lnTo>
                    <a:lnTo>
                      <a:pt x="587" y="1678"/>
                    </a:lnTo>
                    <a:lnTo>
                      <a:pt x="629" y="1785"/>
                    </a:lnTo>
                    <a:lnTo>
                      <a:pt x="651" y="1840"/>
                    </a:lnTo>
                    <a:lnTo>
                      <a:pt x="1229" y="1843"/>
                    </a:lnTo>
                    <a:lnTo>
                      <a:pt x="1973" y="1845"/>
                    </a:lnTo>
                    <a:lnTo>
                      <a:pt x="2096" y="1849"/>
                    </a:lnTo>
                    <a:lnTo>
                      <a:pt x="2090" y="1480"/>
                    </a:lnTo>
                    <a:lnTo>
                      <a:pt x="2090" y="1324"/>
                    </a:lnTo>
                    <a:lnTo>
                      <a:pt x="2091" y="853"/>
                    </a:lnTo>
                    <a:lnTo>
                      <a:pt x="1898" y="751"/>
                    </a:lnTo>
                    <a:lnTo>
                      <a:pt x="1883" y="492"/>
                    </a:lnTo>
                    <a:lnTo>
                      <a:pt x="2093" y="466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10">
                <a:extLst>
                  <a:ext uri="{FF2B5EF4-FFF2-40B4-BE49-F238E27FC236}">
                    <a16:creationId xmlns:a16="http://schemas.microsoft.com/office/drawing/2014/main" id="{43363B21-EACA-507D-1180-8944F31FD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262" y="1114425"/>
                <a:ext cx="22225" cy="15875"/>
              </a:xfrm>
              <a:custGeom>
                <a:avLst/>
                <a:gdLst>
                  <a:gd name="T0" fmla="*/ 2147483647 w 43"/>
                  <a:gd name="T1" fmla="*/ 0 h 30"/>
                  <a:gd name="T2" fmla="*/ 2147483647 w 43"/>
                  <a:gd name="T3" fmla="*/ 2147483647 h 30"/>
                  <a:gd name="T4" fmla="*/ 2147483647 w 43"/>
                  <a:gd name="T5" fmla="*/ 2147483647 h 30"/>
                  <a:gd name="T6" fmla="*/ 0 w 43"/>
                  <a:gd name="T7" fmla="*/ 0 h 30"/>
                  <a:gd name="T8" fmla="*/ 2147483647 w 4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30">
                    <a:moveTo>
                      <a:pt x="43" y="0"/>
                    </a:moveTo>
                    <a:lnTo>
                      <a:pt x="43" y="30"/>
                    </a:lnTo>
                    <a:lnTo>
                      <a:pt x="42" y="24"/>
                    </a:lnTo>
                    <a:lnTo>
                      <a:pt x="0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11">
                <a:extLst>
                  <a:ext uri="{FF2B5EF4-FFF2-40B4-BE49-F238E27FC236}">
                    <a16:creationId xmlns:a16="http://schemas.microsoft.com/office/drawing/2014/main" id="{A1F0FA88-666F-949E-60E0-1BD135A63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9" y="4093477"/>
                <a:ext cx="676275" cy="1406524"/>
              </a:xfrm>
              <a:custGeom>
                <a:avLst/>
                <a:gdLst>
                  <a:gd name="T0" fmla="*/ 2147483647 w 1277"/>
                  <a:gd name="T1" fmla="*/ 2147483647 h 2658"/>
                  <a:gd name="T2" fmla="*/ 2147483647 w 1277"/>
                  <a:gd name="T3" fmla="*/ 2147483647 h 2658"/>
                  <a:gd name="T4" fmla="*/ 2147483647 w 1277"/>
                  <a:gd name="T5" fmla="*/ 2147483647 h 2658"/>
                  <a:gd name="T6" fmla="*/ 2147483647 w 1277"/>
                  <a:gd name="T7" fmla="*/ 2147483647 h 2658"/>
                  <a:gd name="T8" fmla="*/ 2147483647 w 1277"/>
                  <a:gd name="T9" fmla="*/ 2147483647 h 2658"/>
                  <a:gd name="T10" fmla="*/ 0 w 1277"/>
                  <a:gd name="T11" fmla="*/ 2147483647 h 2658"/>
                  <a:gd name="T12" fmla="*/ 0 w 1277"/>
                  <a:gd name="T13" fmla="*/ 2147483647 h 2658"/>
                  <a:gd name="T14" fmla="*/ 0 w 1277"/>
                  <a:gd name="T15" fmla="*/ 2147483647 h 2658"/>
                  <a:gd name="T16" fmla="*/ 445644571 w 1277"/>
                  <a:gd name="T17" fmla="*/ 2147483647 h 2658"/>
                  <a:gd name="T18" fmla="*/ 297002822 w 1277"/>
                  <a:gd name="T19" fmla="*/ 2147483647 h 2658"/>
                  <a:gd name="T20" fmla="*/ 445644571 w 1277"/>
                  <a:gd name="T21" fmla="*/ 2147483647 h 2658"/>
                  <a:gd name="T22" fmla="*/ 445644571 w 1277"/>
                  <a:gd name="T23" fmla="*/ 0 h 2658"/>
                  <a:gd name="T24" fmla="*/ 2147483647 w 1277"/>
                  <a:gd name="T25" fmla="*/ 2147483647 h 2658"/>
                  <a:gd name="T26" fmla="*/ 2147483647 w 1277"/>
                  <a:gd name="T27" fmla="*/ 2147483647 h 2658"/>
                  <a:gd name="T28" fmla="*/ 2147483647 w 1277"/>
                  <a:gd name="T29" fmla="*/ 2147483647 h 26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77" h="2658">
                    <a:moveTo>
                      <a:pt x="1263" y="1680"/>
                    </a:moveTo>
                    <a:lnTo>
                      <a:pt x="1263" y="1761"/>
                    </a:lnTo>
                    <a:lnTo>
                      <a:pt x="1274" y="1759"/>
                    </a:lnTo>
                    <a:lnTo>
                      <a:pt x="1277" y="1828"/>
                    </a:lnTo>
                    <a:lnTo>
                      <a:pt x="1275" y="2656"/>
                    </a:lnTo>
                    <a:lnTo>
                      <a:pt x="0" y="2658"/>
                    </a:lnTo>
                    <a:lnTo>
                      <a:pt x="0" y="2308"/>
                    </a:lnTo>
                    <a:lnTo>
                      <a:pt x="0" y="2266"/>
                    </a:lnTo>
                    <a:lnTo>
                      <a:pt x="3" y="645"/>
                    </a:lnTo>
                    <a:lnTo>
                      <a:pt x="2" y="510"/>
                    </a:lnTo>
                    <a:lnTo>
                      <a:pt x="3" y="49"/>
                    </a:lnTo>
                    <a:lnTo>
                      <a:pt x="3" y="0"/>
                    </a:lnTo>
                    <a:lnTo>
                      <a:pt x="779" y="510"/>
                    </a:lnTo>
                    <a:lnTo>
                      <a:pt x="797" y="1680"/>
                    </a:lnTo>
                    <a:lnTo>
                      <a:pt x="1263" y="168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2">
                <a:extLst>
                  <a:ext uri="{FF2B5EF4-FFF2-40B4-BE49-F238E27FC236}">
                    <a16:creationId xmlns:a16="http://schemas.microsoft.com/office/drawing/2014/main" id="{07475C71-143B-5A89-0ABD-57EF7EA58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362332"/>
                <a:ext cx="1071563" cy="1316435"/>
              </a:xfrm>
              <a:custGeom>
                <a:avLst/>
                <a:gdLst>
                  <a:gd name="T0" fmla="*/ 2147483647 w 2025"/>
                  <a:gd name="T1" fmla="*/ 2147483647 h 2535"/>
                  <a:gd name="T2" fmla="*/ 2147483647 w 2025"/>
                  <a:gd name="T3" fmla="*/ 2147483647 h 2535"/>
                  <a:gd name="T4" fmla="*/ 2147483647 w 2025"/>
                  <a:gd name="T5" fmla="*/ 2147483647 h 2535"/>
                  <a:gd name="T6" fmla="*/ 2147483647 w 2025"/>
                  <a:gd name="T7" fmla="*/ 444667912 h 2535"/>
                  <a:gd name="T8" fmla="*/ 2147483647 w 2025"/>
                  <a:gd name="T9" fmla="*/ 0 h 2535"/>
                  <a:gd name="T10" fmla="*/ 2147483647 w 2025"/>
                  <a:gd name="T11" fmla="*/ 0 h 2535"/>
                  <a:gd name="T12" fmla="*/ 296258859 w 2025"/>
                  <a:gd name="T13" fmla="*/ 0 h 2535"/>
                  <a:gd name="T14" fmla="*/ 296258859 w 2025"/>
                  <a:gd name="T15" fmla="*/ 2147483647 h 2535"/>
                  <a:gd name="T16" fmla="*/ 0 w 2025"/>
                  <a:gd name="T17" fmla="*/ 2147483647 h 2535"/>
                  <a:gd name="T18" fmla="*/ 296258859 w 2025"/>
                  <a:gd name="T19" fmla="*/ 2147483647 h 2535"/>
                  <a:gd name="T20" fmla="*/ 444667953 w 2025"/>
                  <a:gd name="T21" fmla="*/ 2147483647 h 2535"/>
                  <a:gd name="T22" fmla="*/ 296258859 w 2025"/>
                  <a:gd name="T23" fmla="*/ 2147483647 h 2535"/>
                  <a:gd name="T24" fmla="*/ 0 w 2025"/>
                  <a:gd name="T25" fmla="*/ 2147483647 h 2535"/>
                  <a:gd name="T26" fmla="*/ 2147483647 w 2025"/>
                  <a:gd name="T27" fmla="*/ 2147483647 h 2535"/>
                  <a:gd name="T28" fmla="*/ 2147483647 w 2025"/>
                  <a:gd name="T29" fmla="*/ 2147483647 h 2535"/>
                  <a:gd name="T30" fmla="*/ 2147483647 w 2025"/>
                  <a:gd name="T31" fmla="*/ 2147483647 h 2535"/>
                  <a:gd name="T32" fmla="*/ 2147483647 w 2025"/>
                  <a:gd name="T33" fmla="*/ 2147483647 h 2535"/>
                  <a:gd name="T34" fmla="*/ 2147483647 w 2025"/>
                  <a:gd name="T35" fmla="*/ 2147483647 h 2535"/>
                  <a:gd name="T36" fmla="*/ 2147483647 w 2025"/>
                  <a:gd name="T37" fmla="*/ 2147483647 h 25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25" h="2535">
                    <a:moveTo>
                      <a:pt x="2025" y="2028"/>
                    </a:moveTo>
                    <a:lnTo>
                      <a:pt x="2021" y="606"/>
                    </a:lnTo>
                    <a:lnTo>
                      <a:pt x="2007" y="588"/>
                    </a:lnTo>
                    <a:lnTo>
                      <a:pt x="2007" y="3"/>
                    </a:lnTo>
                    <a:lnTo>
                      <a:pt x="1641" y="0"/>
                    </a:lnTo>
                    <a:lnTo>
                      <a:pt x="1055" y="0"/>
                    </a:lnTo>
                    <a:lnTo>
                      <a:pt x="2" y="0"/>
                    </a:lnTo>
                    <a:lnTo>
                      <a:pt x="2" y="376"/>
                    </a:lnTo>
                    <a:lnTo>
                      <a:pt x="0" y="1066"/>
                    </a:lnTo>
                    <a:lnTo>
                      <a:pt x="2" y="1476"/>
                    </a:lnTo>
                    <a:lnTo>
                      <a:pt x="3" y="1515"/>
                    </a:lnTo>
                    <a:lnTo>
                      <a:pt x="2" y="1525"/>
                    </a:lnTo>
                    <a:lnTo>
                      <a:pt x="0" y="2520"/>
                    </a:lnTo>
                    <a:lnTo>
                      <a:pt x="641" y="2523"/>
                    </a:lnTo>
                    <a:lnTo>
                      <a:pt x="906" y="2535"/>
                    </a:lnTo>
                    <a:lnTo>
                      <a:pt x="1589" y="2535"/>
                    </a:lnTo>
                    <a:lnTo>
                      <a:pt x="1589" y="2032"/>
                    </a:lnTo>
                    <a:lnTo>
                      <a:pt x="1973" y="2026"/>
                    </a:lnTo>
                    <a:lnTo>
                      <a:pt x="2025" y="2028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3">
                <a:extLst>
                  <a:ext uri="{FF2B5EF4-FFF2-40B4-BE49-F238E27FC236}">
                    <a16:creationId xmlns:a16="http://schemas.microsoft.com/office/drawing/2014/main" id="{B68948B7-FD85-E737-D716-FDBD088A5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937" y="3829002"/>
                <a:ext cx="771525" cy="1239837"/>
              </a:xfrm>
              <a:custGeom>
                <a:avLst/>
                <a:gdLst>
                  <a:gd name="T0" fmla="*/ 2147483647 w 1457"/>
                  <a:gd name="T1" fmla="*/ 2147483647 h 2343"/>
                  <a:gd name="T2" fmla="*/ 2147483647 w 1457"/>
                  <a:gd name="T3" fmla="*/ 0 h 2343"/>
                  <a:gd name="T4" fmla="*/ 2147483647 w 1457"/>
                  <a:gd name="T5" fmla="*/ 2147483647 h 2343"/>
                  <a:gd name="T6" fmla="*/ 296945516 w 1457"/>
                  <a:gd name="T7" fmla="*/ 2147483647 h 2343"/>
                  <a:gd name="T8" fmla="*/ 0 w 1457"/>
                  <a:gd name="T9" fmla="*/ 2147483647 h 2343"/>
                  <a:gd name="T10" fmla="*/ 296945516 w 1457"/>
                  <a:gd name="T11" fmla="*/ 2147483647 h 2343"/>
                  <a:gd name="T12" fmla="*/ 742504116 w 1457"/>
                  <a:gd name="T13" fmla="*/ 2147483647 h 2343"/>
                  <a:gd name="T14" fmla="*/ 742504116 w 1457"/>
                  <a:gd name="T15" fmla="*/ 2147483647 h 2343"/>
                  <a:gd name="T16" fmla="*/ 2147483647 w 1457"/>
                  <a:gd name="T17" fmla="*/ 2147483647 h 2343"/>
                  <a:gd name="T18" fmla="*/ 2147483647 w 1457"/>
                  <a:gd name="T19" fmla="*/ 2147483647 h 2343"/>
                  <a:gd name="T20" fmla="*/ 2147483647 w 1457"/>
                  <a:gd name="T21" fmla="*/ 2147483647 h 2343"/>
                  <a:gd name="T22" fmla="*/ 2147483647 w 1457"/>
                  <a:gd name="T23" fmla="*/ 2147483647 h 2343"/>
                  <a:gd name="T24" fmla="*/ 2147483647 w 1457"/>
                  <a:gd name="T25" fmla="*/ 2147483647 h 2343"/>
                  <a:gd name="T26" fmla="*/ 2147483647 w 1457"/>
                  <a:gd name="T27" fmla="*/ 2147483647 h 2343"/>
                  <a:gd name="T28" fmla="*/ 2147483647 w 1457"/>
                  <a:gd name="T29" fmla="*/ 2147483647 h 2343"/>
                  <a:gd name="T30" fmla="*/ 2147483647 w 1457"/>
                  <a:gd name="T31" fmla="*/ 2147483647 h 2343"/>
                  <a:gd name="T32" fmla="*/ 2147483647 w 1457"/>
                  <a:gd name="T33" fmla="*/ 2147483647 h 2343"/>
                  <a:gd name="T34" fmla="*/ 2147483647 w 1457"/>
                  <a:gd name="T35" fmla="*/ 2147483647 h 2343"/>
                  <a:gd name="T36" fmla="*/ 2147483647 w 1457"/>
                  <a:gd name="T37" fmla="*/ 2147483647 h 2343"/>
                  <a:gd name="T38" fmla="*/ 2147483647 w 1457"/>
                  <a:gd name="T39" fmla="*/ 2147483647 h 234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57" h="2343">
                    <a:moveTo>
                      <a:pt x="1457" y="182"/>
                    </a:moveTo>
                    <a:lnTo>
                      <a:pt x="1457" y="0"/>
                    </a:lnTo>
                    <a:lnTo>
                      <a:pt x="626" y="512"/>
                    </a:lnTo>
                    <a:lnTo>
                      <a:pt x="2" y="509"/>
                    </a:lnTo>
                    <a:lnTo>
                      <a:pt x="0" y="831"/>
                    </a:lnTo>
                    <a:lnTo>
                      <a:pt x="2" y="1740"/>
                    </a:lnTo>
                    <a:lnTo>
                      <a:pt x="5" y="1944"/>
                    </a:lnTo>
                    <a:lnTo>
                      <a:pt x="5" y="2343"/>
                    </a:lnTo>
                    <a:lnTo>
                      <a:pt x="1172" y="2342"/>
                    </a:lnTo>
                    <a:lnTo>
                      <a:pt x="1143" y="2298"/>
                    </a:lnTo>
                    <a:lnTo>
                      <a:pt x="1098" y="2294"/>
                    </a:lnTo>
                    <a:lnTo>
                      <a:pt x="993" y="2138"/>
                    </a:lnTo>
                    <a:lnTo>
                      <a:pt x="1043" y="2091"/>
                    </a:lnTo>
                    <a:lnTo>
                      <a:pt x="1019" y="2085"/>
                    </a:lnTo>
                    <a:lnTo>
                      <a:pt x="1034" y="1997"/>
                    </a:lnTo>
                    <a:lnTo>
                      <a:pt x="1004" y="1988"/>
                    </a:lnTo>
                    <a:lnTo>
                      <a:pt x="1034" y="1943"/>
                    </a:lnTo>
                    <a:lnTo>
                      <a:pt x="1401" y="1943"/>
                    </a:lnTo>
                    <a:lnTo>
                      <a:pt x="1403" y="183"/>
                    </a:lnTo>
                    <a:lnTo>
                      <a:pt x="1457" y="182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4">
                <a:extLst>
                  <a:ext uri="{FF2B5EF4-FFF2-40B4-BE49-F238E27FC236}">
                    <a16:creationId xmlns:a16="http://schemas.microsoft.com/office/drawing/2014/main" id="{9E6A463E-433B-B684-2D87-499677D90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3678768"/>
                <a:ext cx="1181067" cy="1309688"/>
              </a:xfrm>
              <a:custGeom>
                <a:avLst/>
                <a:gdLst>
                  <a:gd name="T0" fmla="*/ 2147483647 w 2184"/>
                  <a:gd name="T1" fmla="*/ 2147483647 h 2475"/>
                  <a:gd name="T2" fmla="*/ 2147483647 w 2184"/>
                  <a:gd name="T3" fmla="*/ 1926240956 h 2475"/>
                  <a:gd name="T4" fmla="*/ 2147483647 w 2184"/>
                  <a:gd name="T5" fmla="*/ 2147483647 h 2475"/>
                  <a:gd name="T6" fmla="*/ 2147483647 w 2184"/>
                  <a:gd name="T7" fmla="*/ 2147483647 h 2475"/>
                  <a:gd name="T8" fmla="*/ 2147483647 w 2184"/>
                  <a:gd name="T9" fmla="*/ 2147483647 h 2475"/>
                  <a:gd name="T10" fmla="*/ 2147483647 w 2184"/>
                  <a:gd name="T11" fmla="*/ 2147483647 h 2475"/>
                  <a:gd name="T12" fmla="*/ 2147483647 w 2184"/>
                  <a:gd name="T13" fmla="*/ 2147483647 h 2475"/>
                  <a:gd name="T14" fmla="*/ 2147483647 w 2184"/>
                  <a:gd name="T15" fmla="*/ 2147483647 h 2475"/>
                  <a:gd name="T16" fmla="*/ 2147483647 w 2184"/>
                  <a:gd name="T17" fmla="*/ 2147483647 h 2475"/>
                  <a:gd name="T18" fmla="*/ 0 w 2184"/>
                  <a:gd name="T19" fmla="*/ 2147483647 h 2475"/>
                  <a:gd name="T20" fmla="*/ 0 w 2184"/>
                  <a:gd name="T21" fmla="*/ 2147483647 h 2475"/>
                  <a:gd name="T22" fmla="*/ 0 w 2184"/>
                  <a:gd name="T23" fmla="*/ 2147483647 h 2475"/>
                  <a:gd name="T24" fmla="*/ 0 w 2184"/>
                  <a:gd name="T25" fmla="*/ 0 h 2475"/>
                  <a:gd name="T26" fmla="*/ 2147483647 w 2184"/>
                  <a:gd name="T27" fmla="*/ 444667916 h 2475"/>
                  <a:gd name="T28" fmla="*/ 2147483647 w 2184"/>
                  <a:gd name="T29" fmla="*/ 2147483647 h 2475"/>
                  <a:gd name="T30" fmla="*/ 2147483647 w 2184"/>
                  <a:gd name="T31" fmla="*/ 2147483647 h 247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84" h="2475">
                    <a:moveTo>
                      <a:pt x="1589" y="15"/>
                    </a:moveTo>
                    <a:lnTo>
                      <a:pt x="1793" y="13"/>
                    </a:lnTo>
                    <a:lnTo>
                      <a:pt x="1812" y="385"/>
                    </a:lnTo>
                    <a:lnTo>
                      <a:pt x="2184" y="1111"/>
                    </a:lnTo>
                    <a:lnTo>
                      <a:pt x="1706" y="1113"/>
                    </a:lnTo>
                    <a:lnTo>
                      <a:pt x="1242" y="1273"/>
                    </a:lnTo>
                    <a:lnTo>
                      <a:pt x="1260" y="2475"/>
                    </a:lnTo>
                    <a:lnTo>
                      <a:pt x="794" y="2475"/>
                    </a:lnTo>
                    <a:lnTo>
                      <a:pt x="776" y="1305"/>
                    </a:lnTo>
                    <a:lnTo>
                      <a:pt x="0" y="795"/>
                    </a:lnTo>
                    <a:lnTo>
                      <a:pt x="0" y="385"/>
                    </a:lnTo>
                    <a:lnTo>
                      <a:pt x="0" y="106"/>
                    </a:lnTo>
                    <a:lnTo>
                      <a:pt x="0" y="0"/>
                    </a:lnTo>
                    <a:lnTo>
                      <a:pt x="641" y="3"/>
                    </a:lnTo>
                    <a:lnTo>
                      <a:pt x="906" y="15"/>
                    </a:lnTo>
                    <a:lnTo>
                      <a:pt x="1589" y="15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5">
                <a:extLst>
                  <a:ext uri="{FF2B5EF4-FFF2-40B4-BE49-F238E27FC236}">
                    <a16:creationId xmlns:a16="http://schemas.microsoft.com/office/drawing/2014/main" id="{59E0D026-A37A-E2BF-ADC0-8793D77441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812" y="4268739"/>
                <a:ext cx="749300" cy="800100"/>
              </a:xfrm>
              <a:custGeom>
                <a:avLst/>
                <a:gdLst>
                  <a:gd name="T0" fmla="*/ 2147483647 w 1415"/>
                  <a:gd name="T1" fmla="*/ 2147483647 h 1512"/>
                  <a:gd name="T2" fmla="*/ 2147483647 w 1415"/>
                  <a:gd name="T3" fmla="*/ 0 h 1512"/>
                  <a:gd name="T4" fmla="*/ 2147483647 w 1415"/>
                  <a:gd name="T5" fmla="*/ 0 h 1512"/>
                  <a:gd name="T6" fmla="*/ 2147483647 w 1415"/>
                  <a:gd name="T7" fmla="*/ 0 h 1512"/>
                  <a:gd name="T8" fmla="*/ 2147483647 w 1415"/>
                  <a:gd name="T9" fmla="*/ 0 h 1512"/>
                  <a:gd name="T10" fmla="*/ 2147483647 w 1415"/>
                  <a:gd name="T11" fmla="*/ 296258192 h 1512"/>
                  <a:gd name="T12" fmla="*/ 0 w 1415"/>
                  <a:gd name="T13" fmla="*/ 2147483647 h 1512"/>
                  <a:gd name="T14" fmla="*/ 2147483647 w 1415"/>
                  <a:gd name="T15" fmla="*/ 2147483647 h 1512"/>
                  <a:gd name="T16" fmla="*/ 2147483647 w 1415"/>
                  <a:gd name="T17" fmla="*/ 2147483647 h 1512"/>
                  <a:gd name="T18" fmla="*/ 2147483647 w 1415"/>
                  <a:gd name="T19" fmla="*/ 2147483647 h 1512"/>
                  <a:gd name="T20" fmla="*/ 2147483647 w 1415"/>
                  <a:gd name="T21" fmla="*/ 2147483647 h 1512"/>
                  <a:gd name="T22" fmla="*/ 2147483647 w 1415"/>
                  <a:gd name="T23" fmla="*/ 2147483647 h 1512"/>
                  <a:gd name="T24" fmla="*/ 2147483647 w 1415"/>
                  <a:gd name="T25" fmla="*/ 2147483647 h 1512"/>
                  <a:gd name="T26" fmla="*/ 2147483647 w 1415"/>
                  <a:gd name="T27" fmla="*/ 2147483647 h 15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15" h="1512">
                    <a:moveTo>
                      <a:pt x="1412" y="909"/>
                    </a:moveTo>
                    <a:lnTo>
                      <a:pt x="1410" y="0"/>
                    </a:lnTo>
                    <a:lnTo>
                      <a:pt x="1296" y="0"/>
                    </a:lnTo>
                    <a:lnTo>
                      <a:pt x="1106" y="0"/>
                    </a:lnTo>
                    <a:lnTo>
                      <a:pt x="942" y="0"/>
                    </a:lnTo>
                    <a:lnTo>
                      <a:pt x="464" y="2"/>
                    </a:lnTo>
                    <a:lnTo>
                      <a:pt x="0" y="162"/>
                    </a:lnTo>
                    <a:lnTo>
                      <a:pt x="18" y="1364"/>
                    </a:lnTo>
                    <a:lnTo>
                      <a:pt x="18" y="1445"/>
                    </a:lnTo>
                    <a:lnTo>
                      <a:pt x="29" y="1443"/>
                    </a:lnTo>
                    <a:lnTo>
                      <a:pt x="32" y="1512"/>
                    </a:lnTo>
                    <a:lnTo>
                      <a:pt x="1415" y="1512"/>
                    </a:lnTo>
                    <a:lnTo>
                      <a:pt x="1415" y="1113"/>
                    </a:lnTo>
                    <a:lnTo>
                      <a:pt x="1412" y="909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6">
                <a:extLst>
                  <a:ext uri="{FF2B5EF4-FFF2-40B4-BE49-F238E27FC236}">
                    <a16:creationId xmlns:a16="http://schemas.microsoft.com/office/drawing/2014/main" id="{15916264-029B-948E-6568-9A0985417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963" y="3408268"/>
                <a:ext cx="1333500" cy="850900"/>
              </a:xfrm>
              <a:custGeom>
                <a:avLst/>
                <a:gdLst>
                  <a:gd name="T0" fmla="*/ 2147483647 w 2520"/>
                  <a:gd name="T1" fmla="*/ 2147483647 h 1609"/>
                  <a:gd name="T2" fmla="*/ 2147483647 w 2520"/>
                  <a:gd name="T3" fmla="*/ 2147483647 h 1609"/>
                  <a:gd name="T4" fmla="*/ 2147483647 w 2520"/>
                  <a:gd name="T5" fmla="*/ 2147483647 h 1609"/>
                  <a:gd name="T6" fmla="*/ 2147483647 w 2520"/>
                  <a:gd name="T7" fmla="*/ 0 h 1609"/>
                  <a:gd name="T8" fmla="*/ 2147483647 w 2520"/>
                  <a:gd name="T9" fmla="*/ 147945015 h 1609"/>
                  <a:gd name="T10" fmla="*/ 2147483647 w 2520"/>
                  <a:gd name="T11" fmla="*/ 1331226440 h 1609"/>
                  <a:gd name="T12" fmla="*/ 2147483647 w 2520"/>
                  <a:gd name="T13" fmla="*/ 887390865 h 1609"/>
                  <a:gd name="T14" fmla="*/ 2147483647 w 2520"/>
                  <a:gd name="T15" fmla="*/ 591500835 h 1609"/>
                  <a:gd name="T16" fmla="*/ 0 w 2520"/>
                  <a:gd name="T17" fmla="*/ 1478891700 h 1609"/>
                  <a:gd name="T18" fmla="*/ 0 w 2520"/>
                  <a:gd name="T19" fmla="*/ 2147483647 h 1609"/>
                  <a:gd name="T20" fmla="*/ 2147483647 w 2520"/>
                  <a:gd name="T21" fmla="*/ 2147483647 h 1609"/>
                  <a:gd name="T22" fmla="*/ 2147483647 w 2520"/>
                  <a:gd name="T23" fmla="*/ 2147483647 h 1609"/>
                  <a:gd name="T24" fmla="*/ 2147483647 w 2520"/>
                  <a:gd name="T25" fmla="*/ 2147483647 h 1609"/>
                  <a:gd name="T26" fmla="*/ 2147483647 w 2520"/>
                  <a:gd name="T27" fmla="*/ 2147483647 h 1609"/>
                  <a:gd name="T28" fmla="*/ 2147483647 w 2520"/>
                  <a:gd name="T29" fmla="*/ 2147483647 h 1609"/>
                  <a:gd name="T30" fmla="*/ 2147483647 w 2520"/>
                  <a:gd name="T31" fmla="*/ 2147483647 h 1609"/>
                  <a:gd name="T32" fmla="*/ 2147483647 w 2520"/>
                  <a:gd name="T33" fmla="*/ 2147483647 h 1609"/>
                  <a:gd name="T34" fmla="*/ 2147483647 w 2520"/>
                  <a:gd name="T35" fmla="*/ 2147483647 h 1609"/>
                  <a:gd name="T36" fmla="*/ 2147483647 w 2520"/>
                  <a:gd name="T37" fmla="*/ 2147483647 h 1609"/>
                  <a:gd name="T38" fmla="*/ 2147483647 w 2520"/>
                  <a:gd name="T39" fmla="*/ 2147483647 h 1609"/>
                  <a:gd name="T40" fmla="*/ 2147483647 w 2520"/>
                  <a:gd name="T41" fmla="*/ 2147483647 h 16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20" h="1609">
                    <a:moveTo>
                      <a:pt x="2514" y="339"/>
                    </a:moveTo>
                    <a:lnTo>
                      <a:pt x="2514" y="169"/>
                    </a:lnTo>
                    <a:lnTo>
                      <a:pt x="2473" y="169"/>
                    </a:lnTo>
                    <a:lnTo>
                      <a:pt x="2472" y="0"/>
                    </a:lnTo>
                    <a:lnTo>
                      <a:pt x="2316" y="1"/>
                    </a:lnTo>
                    <a:lnTo>
                      <a:pt x="2316" y="9"/>
                    </a:lnTo>
                    <a:lnTo>
                      <a:pt x="436" y="6"/>
                    </a:lnTo>
                    <a:lnTo>
                      <a:pt x="384" y="4"/>
                    </a:lnTo>
                    <a:lnTo>
                      <a:pt x="0" y="10"/>
                    </a:lnTo>
                    <a:lnTo>
                      <a:pt x="0" y="513"/>
                    </a:lnTo>
                    <a:lnTo>
                      <a:pt x="204" y="511"/>
                    </a:lnTo>
                    <a:lnTo>
                      <a:pt x="223" y="883"/>
                    </a:lnTo>
                    <a:lnTo>
                      <a:pt x="595" y="1609"/>
                    </a:lnTo>
                    <a:lnTo>
                      <a:pt x="759" y="1609"/>
                    </a:lnTo>
                    <a:lnTo>
                      <a:pt x="949" y="1609"/>
                    </a:lnTo>
                    <a:lnTo>
                      <a:pt x="1063" y="1609"/>
                    </a:lnTo>
                    <a:lnTo>
                      <a:pt x="1065" y="1287"/>
                    </a:lnTo>
                    <a:lnTo>
                      <a:pt x="1689" y="1290"/>
                    </a:lnTo>
                    <a:lnTo>
                      <a:pt x="2520" y="778"/>
                    </a:lnTo>
                    <a:lnTo>
                      <a:pt x="2515" y="423"/>
                    </a:lnTo>
                    <a:lnTo>
                      <a:pt x="2514" y="339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7">
                <a:extLst>
                  <a:ext uri="{FF2B5EF4-FFF2-40B4-BE49-F238E27FC236}">
                    <a16:creationId xmlns:a16="http://schemas.microsoft.com/office/drawing/2014/main" id="{D368206C-349B-B4E2-9911-F2764E714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166" y="2340532"/>
                <a:ext cx="1446211" cy="1076324"/>
              </a:xfrm>
              <a:custGeom>
                <a:avLst/>
                <a:gdLst>
                  <a:gd name="T0" fmla="*/ 2147483647 w 2733"/>
                  <a:gd name="T1" fmla="*/ 2147483647 h 2033"/>
                  <a:gd name="T2" fmla="*/ 2147483647 w 2733"/>
                  <a:gd name="T3" fmla="*/ 2147483647 h 2033"/>
                  <a:gd name="T4" fmla="*/ 2147483647 w 2733"/>
                  <a:gd name="T5" fmla="*/ 2147483647 h 2033"/>
                  <a:gd name="T6" fmla="*/ 2147483647 w 2733"/>
                  <a:gd name="T7" fmla="*/ 2147483647 h 2033"/>
                  <a:gd name="T8" fmla="*/ 2147483647 w 2733"/>
                  <a:gd name="T9" fmla="*/ 2147483647 h 2033"/>
                  <a:gd name="T10" fmla="*/ 2147483647 w 2733"/>
                  <a:gd name="T11" fmla="*/ 2147483647 h 2033"/>
                  <a:gd name="T12" fmla="*/ 2147483647 w 2733"/>
                  <a:gd name="T13" fmla="*/ 296830105 h 2033"/>
                  <a:gd name="T14" fmla="*/ 2147483647 w 2733"/>
                  <a:gd name="T15" fmla="*/ 741935229 h 2033"/>
                  <a:gd name="T16" fmla="*/ 2147483647 w 2733"/>
                  <a:gd name="T17" fmla="*/ 0 h 2033"/>
                  <a:gd name="T18" fmla="*/ 2147483647 w 2733"/>
                  <a:gd name="T19" fmla="*/ 445105124 h 2033"/>
                  <a:gd name="T20" fmla="*/ 0 w 2733"/>
                  <a:gd name="T21" fmla="*/ 741935229 h 2033"/>
                  <a:gd name="T22" fmla="*/ 0 w 2733"/>
                  <a:gd name="T23" fmla="*/ 2147483647 h 2033"/>
                  <a:gd name="T24" fmla="*/ 2074367012 w 2733"/>
                  <a:gd name="T25" fmla="*/ 2147483647 h 2033"/>
                  <a:gd name="T26" fmla="*/ 2147483647 w 2733"/>
                  <a:gd name="T27" fmla="*/ 2147483647 h 2033"/>
                  <a:gd name="T28" fmla="*/ 2147483647 w 2733"/>
                  <a:gd name="T29" fmla="*/ 2147483647 h 2033"/>
                  <a:gd name="T30" fmla="*/ 2147483647 w 2733"/>
                  <a:gd name="T31" fmla="*/ 2147483647 h 2033"/>
                  <a:gd name="T32" fmla="*/ 2147483647 w 2733"/>
                  <a:gd name="T33" fmla="*/ 2147483647 h 2033"/>
                  <a:gd name="T34" fmla="*/ 2147483647 w 2733"/>
                  <a:gd name="T35" fmla="*/ 2147483647 h 2033"/>
                  <a:gd name="T36" fmla="*/ 2147483647 w 2733"/>
                  <a:gd name="T37" fmla="*/ 2147483647 h 20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33" h="2033">
                    <a:moveTo>
                      <a:pt x="2733" y="1388"/>
                    </a:moveTo>
                    <a:lnTo>
                      <a:pt x="2729" y="590"/>
                    </a:lnTo>
                    <a:lnTo>
                      <a:pt x="1988" y="590"/>
                    </a:lnTo>
                    <a:lnTo>
                      <a:pt x="1986" y="336"/>
                    </a:lnTo>
                    <a:lnTo>
                      <a:pt x="1985" y="258"/>
                    </a:lnTo>
                    <a:lnTo>
                      <a:pt x="1926" y="264"/>
                    </a:lnTo>
                    <a:lnTo>
                      <a:pt x="1290" y="2"/>
                    </a:lnTo>
                    <a:lnTo>
                      <a:pt x="789" y="5"/>
                    </a:lnTo>
                    <a:lnTo>
                      <a:pt x="291" y="0"/>
                    </a:lnTo>
                    <a:lnTo>
                      <a:pt x="264" y="3"/>
                    </a:lnTo>
                    <a:lnTo>
                      <a:pt x="0" y="5"/>
                    </a:lnTo>
                    <a:lnTo>
                      <a:pt x="0" y="590"/>
                    </a:lnTo>
                    <a:lnTo>
                      <a:pt x="14" y="608"/>
                    </a:lnTo>
                    <a:lnTo>
                      <a:pt x="18" y="2030"/>
                    </a:lnTo>
                    <a:lnTo>
                      <a:pt x="1898" y="2033"/>
                    </a:lnTo>
                    <a:lnTo>
                      <a:pt x="1898" y="2025"/>
                    </a:lnTo>
                    <a:lnTo>
                      <a:pt x="2054" y="2024"/>
                    </a:lnTo>
                    <a:lnTo>
                      <a:pt x="2052" y="1692"/>
                    </a:lnTo>
                    <a:lnTo>
                      <a:pt x="2733" y="1388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8">
                <a:extLst>
                  <a:ext uri="{FF2B5EF4-FFF2-40B4-BE49-F238E27FC236}">
                    <a16:creationId xmlns:a16="http://schemas.microsoft.com/office/drawing/2014/main" id="{3A823801-E520-23E0-7EB0-4E2343A60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950" y="1006475"/>
                <a:ext cx="171450" cy="204787"/>
              </a:xfrm>
              <a:custGeom>
                <a:avLst/>
                <a:gdLst>
                  <a:gd name="T0" fmla="*/ 2147483647 w 324"/>
                  <a:gd name="T1" fmla="*/ 2147483647 h 387"/>
                  <a:gd name="T2" fmla="*/ 2147483647 w 324"/>
                  <a:gd name="T3" fmla="*/ 2074358431 h 387"/>
                  <a:gd name="T4" fmla="*/ 2147483647 w 324"/>
                  <a:gd name="T5" fmla="*/ 2074358431 h 387"/>
                  <a:gd name="T6" fmla="*/ 2147483647 w 324"/>
                  <a:gd name="T7" fmla="*/ 0 h 387"/>
                  <a:gd name="T8" fmla="*/ 0 w 324"/>
                  <a:gd name="T9" fmla="*/ 2147483647 h 387"/>
                  <a:gd name="T10" fmla="*/ 2147483647 w 324"/>
                  <a:gd name="T11" fmla="*/ 2147483647 h 387"/>
                  <a:gd name="T12" fmla="*/ 2147483647 w 324"/>
                  <a:gd name="T13" fmla="*/ 2147483647 h 387"/>
                  <a:gd name="T14" fmla="*/ 2147483647 w 324"/>
                  <a:gd name="T15" fmla="*/ 2147483647 h 387"/>
                  <a:gd name="T16" fmla="*/ 2147483647 w 324"/>
                  <a:gd name="T17" fmla="*/ 2147483647 h 387"/>
                  <a:gd name="T18" fmla="*/ 2147483647 w 324"/>
                  <a:gd name="T19" fmla="*/ 2147483647 h 387"/>
                  <a:gd name="T20" fmla="*/ 2147483647 w 324"/>
                  <a:gd name="T21" fmla="*/ 2147483647 h 387"/>
                  <a:gd name="T22" fmla="*/ 2147483647 w 324"/>
                  <a:gd name="T23" fmla="*/ 2147483647 h 387"/>
                  <a:gd name="T24" fmla="*/ 2147483647 w 324"/>
                  <a:gd name="T25" fmla="*/ 2147483647 h 387"/>
                  <a:gd name="T26" fmla="*/ 2147483647 w 324"/>
                  <a:gd name="T27" fmla="*/ 2147483647 h 387"/>
                  <a:gd name="T28" fmla="*/ 2147483647 w 324"/>
                  <a:gd name="T29" fmla="*/ 2147483647 h 387"/>
                  <a:gd name="T30" fmla="*/ 2147483647 w 324"/>
                  <a:gd name="T31" fmla="*/ 2147483647 h 387"/>
                  <a:gd name="T32" fmla="*/ 2147483647 w 324"/>
                  <a:gd name="T33" fmla="*/ 2147483647 h 387"/>
                  <a:gd name="T34" fmla="*/ 2147483647 w 324"/>
                  <a:gd name="T35" fmla="*/ 2147483647 h 387"/>
                  <a:gd name="T36" fmla="*/ 2147483647 w 324"/>
                  <a:gd name="T37" fmla="*/ 2147483647 h 387"/>
                  <a:gd name="T38" fmla="*/ 2147483647 w 324"/>
                  <a:gd name="T39" fmla="*/ 2147483647 h 387"/>
                  <a:gd name="T40" fmla="*/ 2147483647 w 324"/>
                  <a:gd name="T41" fmla="*/ 2147483647 h 387"/>
                  <a:gd name="T42" fmla="*/ 2147483647 w 324"/>
                  <a:gd name="T43" fmla="*/ 2147483647 h 387"/>
                  <a:gd name="T44" fmla="*/ 2147483647 w 324"/>
                  <a:gd name="T45" fmla="*/ 2147483647 h 387"/>
                  <a:gd name="T46" fmla="*/ 2147483647 w 324"/>
                  <a:gd name="T47" fmla="*/ 2147483647 h 387"/>
                  <a:gd name="T48" fmla="*/ 2147483647 w 324"/>
                  <a:gd name="T49" fmla="*/ 2147483647 h 3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4" h="387">
                    <a:moveTo>
                      <a:pt x="213" y="66"/>
                    </a:moveTo>
                    <a:lnTo>
                      <a:pt x="213" y="14"/>
                    </a:lnTo>
                    <a:lnTo>
                      <a:pt x="208" y="14"/>
                    </a:lnTo>
                    <a:lnTo>
                      <a:pt x="210" y="0"/>
                    </a:lnTo>
                    <a:lnTo>
                      <a:pt x="0" y="26"/>
                    </a:lnTo>
                    <a:lnTo>
                      <a:pt x="15" y="285"/>
                    </a:lnTo>
                    <a:lnTo>
                      <a:pt x="208" y="387"/>
                    </a:lnTo>
                    <a:lnTo>
                      <a:pt x="324" y="257"/>
                    </a:lnTo>
                    <a:lnTo>
                      <a:pt x="280" y="251"/>
                    </a:lnTo>
                    <a:lnTo>
                      <a:pt x="270" y="254"/>
                    </a:lnTo>
                    <a:lnTo>
                      <a:pt x="268" y="252"/>
                    </a:lnTo>
                    <a:lnTo>
                      <a:pt x="262" y="255"/>
                    </a:lnTo>
                    <a:lnTo>
                      <a:pt x="243" y="254"/>
                    </a:lnTo>
                    <a:lnTo>
                      <a:pt x="240" y="248"/>
                    </a:lnTo>
                    <a:lnTo>
                      <a:pt x="220" y="243"/>
                    </a:lnTo>
                    <a:lnTo>
                      <a:pt x="211" y="236"/>
                    </a:lnTo>
                    <a:lnTo>
                      <a:pt x="211" y="234"/>
                    </a:lnTo>
                    <a:lnTo>
                      <a:pt x="210" y="233"/>
                    </a:lnTo>
                    <a:lnTo>
                      <a:pt x="208" y="234"/>
                    </a:lnTo>
                    <a:lnTo>
                      <a:pt x="207" y="228"/>
                    </a:lnTo>
                    <a:lnTo>
                      <a:pt x="165" y="204"/>
                    </a:lnTo>
                    <a:lnTo>
                      <a:pt x="208" y="204"/>
                    </a:lnTo>
                    <a:lnTo>
                      <a:pt x="208" y="173"/>
                    </a:lnTo>
                    <a:lnTo>
                      <a:pt x="208" y="168"/>
                    </a:lnTo>
                    <a:lnTo>
                      <a:pt x="213" y="66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9">
                <a:extLst>
                  <a:ext uri="{FF2B5EF4-FFF2-40B4-BE49-F238E27FC236}">
                    <a16:creationId xmlns:a16="http://schemas.microsoft.com/office/drawing/2014/main" id="{17868FE7-F63D-00D9-8DD6-4608FD459E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587" y="1587"/>
                <a:ext cx="1681163" cy="1039813"/>
              </a:xfrm>
              <a:custGeom>
                <a:avLst/>
                <a:gdLst>
                  <a:gd name="T0" fmla="*/ 2147483647 w 3177"/>
                  <a:gd name="T1" fmla="*/ 2147483647 h 1966"/>
                  <a:gd name="T2" fmla="*/ 2147483647 w 3177"/>
                  <a:gd name="T3" fmla="*/ 2147483647 h 1966"/>
                  <a:gd name="T4" fmla="*/ 2147483647 w 3177"/>
                  <a:gd name="T5" fmla="*/ 2147483647 h 1966"/>
                  <a:gd name="T6" fmla="*/ 2147483647 w 3177"/>
                  <a:gd name="T7" fmla="*/ 2147483647 h 1966"/>
                  <a:gd name="T8" fmla="*/ 2147483647 w 3177"/>
                  <a:gd name="T9" fmla="*/ 2147483647 h 1966"/>
                  <a:gd name="T10" fmla="*/ 2147483647 w 3177"/>
                  <a:gd name="T11" fmla="*/ 2147483647 h 1966"/>
                  <a:gd name="T12" fmla="*/ 2147483647 w 3177"/>
                  <a:gd name="T13" fmla="*/ 2147483647 h 1966"/>
                  <a:gd name="T14" fmla="*/ 2147483647 w 3177"/>
                  <a:gd name="T15" fmla="*/ 2147483647 h 1966"/>
                  <a:gd name="T16" fmla="*/ 2147483647 w 3177"/>
                  <a:gd name="T17" fmla="*/ 2147483647 h 1966"/>
                  <a:gd name="T18" fmla="*/ 2147483647 w 3177"/>
                  <a:gd name="T19" fmla="*/ 2147483647 h 1966"/>
                  <a:gd name="T20" fmla="*/ 0 w 3177"/>
                  <a:gd name="T21" fmla="*/ 2147483647 h 1966"/>
                  <a:gd name="T22" fmla="*/ 1333723705 w 3177"/>
                  <a:gd name="T23" fmla="*/ 2147483647 h 1966"/>
                  <a:gd name="T24" fmla="*/ 2147483647 w 3177"/>
                  <a:gd name="T25" fmla="*/ 2147483647 h 1966"/>
                  <a:gd name="T26" fmla="*/ 2147483647 w 3177"/>
                  <a:gd name="T27" fmla="*/ 0 h 1966"/>
                  <a:gd name="T28" fmla="*/ 2147483647 w 3177"/>
                  <a:gd name="T29" fmla="*/ 0 h 1966"/>
                  <a:gd name="T30" fmla="*/ 2147483647 w 3177"/>
                  <a:gd name="T31" fmla="*/ 2147483647 h 1966"/>
                  <a:gd name="T32" fmla="*/ 2147483647 w 3177"/>
                  <a:gd name="T33" fmla="*/ 1479506865 h 1966"/>
                  <a:gd name="T34" fmla="*/ 2147483647 w 3177"/>
                  <a:gd name="T35" fmla="*/ 1479506865 h 1966"/>
                  <a:gd name="T36" fmla="*/ 2147483647 w 3177"/>
                  <a:gd name="T37" fmla="*/ 1331528147 h 1966"/>
                  <a:gd name="T38" fmla="*/ 2147483647 w 3177"/>
                  <a:gd name="T39" fmla="*/ 1035571240 h 1966"/>
                  <a:gd name="T40" fmla="*/ 2147483647 w 3177"/>
                  <a:gd name="T41" fmla="*/ 2147483647 h 1966"/>
                  <a:gd name="T42" fmla="*/ 2147483647 w 3177"/>
                  <a:gd name="T43" fmla="*/ 2147483647 h 1966"/>
                  <a:gd name="T44" fmla="*/ 2147483647 w 3177"/>
                  <a:gd name="T45" fmla="*/ 2147483647 h 1966"/>
                  <a:gd name="T46" fmla="*/ 2147483647 w 3177"/>
                  <a:gd name="T47" fmla="*/ 2147483647 h 1966"/>
                  <a:gd name="T48" fmla="*/ 2147483647 w 3177"/>
                  <a:gd name="T49" fmla="*/ 2147483647 h 1966"/>
                  <a:gd name="T50" fmla="*/ 2147483647 w 3177"/>
                  <a:gd name="T51" fmla="*/ 2147483647 h 196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177" h="1966">
                    <a:moveTo>
                      <a:pt x="3033" y="1879"/>
                    </a:moveTo>
                    <a:lnTo>
                      <a:pt x="2894" y="1878"/>
                    </a:lnTo>
                    <a:lnTo>
                      <a:pt x="2357" y="1836"/>
                    </a:lnTo>
                    <a:lnTo>
                      <a:pt x="2274" y="1966"/>
                    </a:lnTo>
                    <a:lnTo>
                      <a:pt x="2093" y="1966"/>
                    </a:lnTo>
                    <a:lnTo>
                      <a:pt x="2093" y="1914"/>
                    </a:lnTo>
                    <a:lnTo>
                      <a:pt x="2088" y="1914"/>
                    </a:lnTo>
                    <a:lnTo>
                      <a:pt x="2090" y="1900"/>
                    </a:lnTo>
                    <a:lnTo>
                      <a:pt x="1122" y="1840"/>
                    </a:lnTo>
                    <a:lnTo>
                      <a:pt x="947" y="1440"/>
                    </a:lnTo>
                    <a:lnTo>
                      <a:pt x="0" y="1434"/>
                    </a:lnTo>
                    <a:lnTo>
                      <a:pt x="9" y="459"/>
                    </a:lnTo>
                    <a:lnTo>
                      <a:pt x="188" y="217"/>
                    </a:lnTo>
                    <a:lnTo>
                      <a:pt x="309" y="0"/>
                    </a:lnTo>
                    <a:lnTo>
                      <a:pt x="1134" y="0"/>
                    </a:lnTo>
                    <a:lnTo>
                      <a:pt x="1146" y="15"/>
                    </a:lnTo>
                    <a:lnTo>
                      <a:pt x="1743" y="10"/>
                    </a:lnTo>
                    <a:lnTo>
                      <a:pt x="2085" y="10"/>
                    </a:lnTo>
                    <a:lnTo>
                      <a:pt x="2186" y="9"/>
                    </a:lnTo>
                    <a:lnTo>
                      <a:pt x="2456" y="7"/>
                    </a:lnTo>
                    <a:lnTo>
                      <a:pt x="2538" y="1149"/>
                    </a:lnTo>
                    <a:lnTo>
                      <a:pt x="2378" y="1293"/>
                    </a:lnTo>
                    <a:lnTo>
                      <a:pt x="2682" y="1416"/>
                    </a:lnTo>
                    <a:lnTo>
                      <a:pt x="3177" y="1815"/>
                    </a:lnTo>
                    <a:lnTo>
                      <a:pt x="3176" y="1839"/>
                    </a:lnTo>
                    <a:lnTo>
                      <a:pt x="3033" y="1879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20">
                <a:extLst>
                  <a:ext uri="{FF2B5EF4-FFF2-40B4-BE49-F238E27FC236}">
                    <a16:creationId xmlns:a16="http://schemas.microsoft.com/office/drawing/2014/main" id="{B7F79545-803A-2A06-103C-6A49CB577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487" y="973137"/>
                <a:ext cx="428625" cy="935038"/>
              </a:xfrm>
              <a:custGeom>
                <a:avLst/>
                <a:gdLst>
                  <a:gd name="T0" fmla="*/ 2147483647 w 811"/>
                  <a:gd name="T1" fmla="*/ 2147483647 h 1768"/>
                  <a:gd name="T2" fmla="*/ 2147483647 w 811"/>
                  <a:gd name="T3" fmla="*/ 2147483647 h 1768"/>
                  <a:gd name="T4" fmla="*/ 2147483647 w 811"/>
                  <a:gd name="T5" fmla="*/ 2147483647 h 1768"/>
                  <a:gd name="T6" fmla="*/ 2147483647 w 811"/>
                  <a:gd name="T7" fmla="*/ 2147483647 h 1768"/>
                  <a:gd name="T8" fmla="*/ 2147483647 w 811"/>
                  <a:gd name="T9" fmla="*/ 2147483647 h 1768"/>
                  <a:gd name="T10" fmla="*/ 2147483647 w 811"/>
                  <a:gd name="T11" fmla="*/ 2147483647 h 1768"/>
                  <a:gd name="T12" fmla="*/ 1033510536 w 811"/>
                  <a:gd name="T13" fmla="*/ 2147483647 h 1768"/>
                  <a:gd name="T14" fmla="*/ 1033510536 w 811"/>
                  <a:gd name="T15" fmla="*/ 2147483647 h 1768"/>
                  <a:gd name="T16" fmla="*/ 1033510536 w 811"/>
                  <a:gd name="T17" fmla="*/ 2147483647 h 1768"/>
                  <a:gd name="T18" fmla="*/ 885746428 w 811"/>
                  <a:gd name="T19" fmla="*/ 2147483647 h 1768"/>
                  <a:gd name="T20" fmla="*/ 0 w 811"/>
                  <a:gd name="T21" fmla="*/ 2147483647 h 1768"/>
                  <a:gd name="T22" fmla="*/ 0 w 811"/>
                  <a:gd name="T23" fmla="*/ 2147483647 h 1768"/>
                  <a:gd name="T24" fmla="*/ 147764109 w 811"/>
                  <a:gd name="T25" fmla="*/ 2147483647 h 1768"/>
                  <a:gd name="T26" fmla="*/ 2147483647 w 811"/>
                  <a:gd name="T27" fmla="*/ 2147483647 h 1768"/>
                  <a:gd name="T28" fmla="*/ 2147483647 w 811"/>
                  <a:gd name="T29" fmla="*/ 2147483647 h 1768"/>
                  <a:gd name="T30" fmla="*/ 2147483647 w 811"/>
                  <a:gd name="T31" fmla="*/ 2147483647 h 1768"/>
                  <a:gd name="T32" fmla="*/ 2147483647 w 811"/>
                  <a:gd name="T33" fmla="*/ 2147483647 h 1768"/>
                  <a:gd name="T34" fmla="*/ 2147483647 w 811"/>
                  <a:gd name="T35" fmla="*/ 2147483647 h 1768"/>
                  <a:gd name="T36" fmla="*/ 2147483647 w 811"/>
                  <a:gd name="T37" fmla="*/ 2147483647 h 1768"/>
                  <a:gd name="T38" fmla="*/ 2147483647 w 811"/>
                  <a:gd name="T39" fmla="*/ 2147483647 h 1768"/>
                  <a:gd name="T40" fmla="*/ 1919257492 w 811"/>
                  <a:gd name="T41" fmla="*/ 2147483647 h 1768"/>
                  <a:gd name="T42" fmla="*/ 590497795 w 811"/>
                  <a:gd name="T43" fmla="*/ 2147483647 h 1768"/>
                  <a:gd name="T44" fmla="*/ 590497795 w 811"/>
                  <a:gd name="T45" fmla="*/ 2147483647 h 1768"/>
                  <a:gd name="T46" fmla="*/ 443012742 w 811"/>
                  <a:gd name="T47" fmla="*/ 2147483647 h 1768"/>
                  <a:gd name="T48" fmla="*/ 147764109 w 811"/>
                  <a:gd name="T49" fmla="*/ 2147483647 h 1768"/>
                  <a:gd name="T50" fmla="*/ 147764109 w 811"/>
                  <a:gd name="T51" fmla="*/ 2147483647 h 1768"/>
                  <a:gd name="T52" fmla="*/ 147764109 w 811"/>
                  <a:gd name="T53" fmla="*/ 2147483647 h 1768"/>
                  <a:gd name="T54" fmla="*/ 147764109 w 811"/>
                  <a:gd name="T55" fmla="*/ 2147483647 h 1768"/>
                  <a:gd name="T56" fmla="*/ 885746428 w 811"/>
                  <a:gd name="T57" fmla="*/ 2147483647 h 1768"/>
                  <a:gd name="T58" fmla="*/ 2147483647 w 811"/>
                  <a:gd name="T59" fmla="*/ 2147483647 h 1768"/>
                  <a:gd name="T60" fmla="*/ 2147483647 w 811"/>
                  <a:gd name="T61" fmla="*/ 0 h 1768"/>
                  <a:gd name="T62" fmla="*/ 2147483647 w 811"/>
                  <a:gd name="T63" fmla="*/ 2147483647 h 1768"/>
                  <a:gd name="T64" fmla="*/ 2147483647 w 811"/>
                  <a:gd name="T65" fmla="*/ 2147483647 h 1768"/>
                  <a:gd name="T66" fmla="*/ 2147483647 w 811"/>
                  <a:gd name="T67" fmla="*/ 2147483647 h 1768"/>
                  <a:gd name="T68" fmla="*/ 2147483647 w 811"/>
                  <a:gd name="T69" fmla="*/ 2147483647 h 17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11" h="1768">
                    <a:moveTo>
                      <a:pt x="802" y="241"/>
                    </a:moveTo>
                    <a:lnTo>
                      <a:pt x="808" y="640"/>
                    </a:lnTo>
                    <a:lnTo>
                      <a:pt x="807" y="1282"/>
                    </a:lnTo>
                    <a:lnTo>
                      <a:pt x="811" y="1765"/>
                    </a:lnTo>
                    <a:lnTo>
                      <a:pt x="642" y="1767"/>
                    </a:lnTo>
                    <a:lnTo>
                      <a:pt x="456" y="1767"/>
                    </a:lnTo>
                    <a:lnTo>
                      <a:pt x="7" y="1768"/>
                    </a:lnTo>
                    <a:lnTo>
                      <a:pt x="7" y="1612"/>
                    </a:lnTo>
                    <a:lnTo>
                      <a:pt x="7" y="1485"/>
                    </a:lnTo>
                    <a:lnTo>
                      <a:pt x="6" y="1447"/>
                    </a:lnTo>
                    <a:lnTo>
                      <a:pt x="0" y="1078"/>
                    </a:lnTo>
                    <a:lnTo>
                      <a:pt x="0" y="922"/>
                    </a:lnTo>
                    <a:lnTo>
                      <a:pt x="1" y="451"/>
                    </a:lnTo>
                    <a:lnTo>
                      <a:pt x="117" y="321"/>
                    </a:lnTo>
                    <a:lnTo>
                      <a:pt x="73" y="315"/>
                    </a:lnTo>
                    <a:lnTo>
                      <a:pt x="63" y="318"/>
                    </a:lnTo>
                    <a:lnTo>
                      <a:pt x="61" y="316"/>
                    </a:lnTo>
                    <a:lnTo>
                      <a:pt x="55" y="319"/>
                    </a:lnTo>
                    <a:lnTo>
                      <a:pt x="36" y="318"/>
                    </a:lnTo>
                    <a:lnTo>
                      <a:pt x="33" y="312"/>
                    </a:lnTo>
                    <a:lnTo>
                      <a:pt x="13" y="307"/>
                    </a:lnTo>
                    <a:lnTo>
                      <a:pt x="4" y="300"/>
                    </a:lnTo>
                    <a:lnTo>
                      <a:pt x="4" y="298"/>
                    </a:lnTo>
                    <a:lnTo>
                      <a:pt x="3" y="297"/>
                    </a:lnTo>
                    <a:lnTo>
                      <a:pt x="1" y="298"/>
                    </a:lnTo>
                    <a:lnTo>
                      <a:pt x="1" y="268"/>
                    </a:lnTo>
                    <a:lnTo>
                      <a:pt x="1" y="237"/>
                    </a:lnTo>
                    <a:lnTo>
                      <a:pt x="1" y="232"/>
                    </a:lnTo>
                    <a:lnTo>
                      <a:pt x="6" y="130"/>
                    </a:lnTo>
                    <a:lnTo>
                      <a:pt x="187" y="130"/>
                    </a:lnTo>
                    <a:lnTo>
                      <a:pt x="270" y="0"/>
                    </a:lnTo>
                    <a:lnTo>
                      <a:pt x="807" y="42"/>
                    </a:lnTo>
                    <a:lnTo>
                      <a:pt x="804" y="204"/>
                    </a:lnTo>
                    <a:lnTo>
                      <a:pt x="802" y="232"/>
                    </a:lnTo>
                    <a:lnTo>
                      <a:pt x="802" y="241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21">
                <a:extLst>
                  <a:ext uri="{FF2B5EF4-FFF2-40B4-BE49-F238E27FC236}">
                    <a16:creationId xmlns:a16="http://schemas.microsoft.com/office/drawing/2014/main" id="{FD014414-38AE-B2B6-7A4C-D9A6DDFC3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475" y="4762"/>
                <a:ext cx="671512" cy="957263"/>
              </a:xfrm>
              <a:custGeom>
                <a:avLst/>
                <a:gdLst>
                  <a:gd name="T0" fmla="*/ 2147483647 w 1270"/>
                  <a:gd name="T1" fmla="*/ 2147483647 h 1808"/>
                  <a:gd name="T2" fmla="*/ 2147483647 w 1270"/>
                  <a:gd name="T3" fmla="*/ 2147483647 h 1808"/>
                  <a:gd name="T4" fmla="*/ 2147483647 w 1270"/>
                  <a:gd name="T5" fmla="*/ 2147483647 h 1808"/>
                  <a:gd name="T6" fmla="*/ 2147483647 w 1270"/>
                  <a:gd name="T7" fmla="*/ 2147483647 h 1808"/>
                  <a:gd name="T8" fmla="*/ 2147483647 w 1270"/>
                  <a:gd name="T9" fmla="*/ 2147483647 h 1808"/>
                  <a:gd name="T10" fmla="*/ 2147483647 w 1270"/>
                  <a:gd name="T11" fmla="*/ 2147483647 h 1808"/>
                  <a:gd name="T12" fmla="*/ 0 w 1270"/>
                  <a:gd name="T13" fmla="*/ 2147483647 h 1808"/>
                  <a:gd name="T14" fmla="*/ 2147483647 w 1270"/>
                  <a:gd name="T15" fmla="*/ 2147483647 h 1808"/>
                  <a:gd name="T16" fmla="*/ 2147483647 w 1270"/>
                  <a:gd name="T17" fmla="*/ 0 h 1808"/>
                  <a:gd name="T18" fmla="*/ 2147483647 w 1270"/>
                  <a:gd name="T19" fmla="*/ 0 h 1808"/>
                  <a:gd name="T20" fmla="*/ 2147483647 w 1270"/>
                  <a:gd name="T21" fmla="*/ 0 h 1808"/>
                  <a:gd name="T22" fmla="*/ 2147483647 w 1270"/>
                  <a:gd name="T23" fmla="*/ 0 h 1808"/>
                  <a:gd name="T24" fmla="*/ 2147483647 w 1270"/>
                  <a:gd name="T25" fmla="*/ 0 h 1808"/>
                  <a:gd name="T26" fmla="*/ 2147483647 w 1270"/>
                  <a:gd name="T27" fmla="*/ 0 h 1808"/>
                  <a:gd name="T28" fmla="*/ 2147483647 w 1270"/>
                  <a:gd name="T29" fmla="*/ 0 h 1808"/>
                  <a:gd name="T30" fmla="*/ 2147483647 w 1270"/>
                  <a:gd name="T31" fmla="*/ 2147483647 h 1808"/>
                  <a:gd name="T32" fmla="*/ 2147483647 w 1270"/>
                  <a:gd name="T33" fmla="*/ 2147483647 h 18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70" h="1808">
                    <a:moveTo>
                      <a:pt x="1050" y="683"/>
                    </a:moveTo>
                    <a:lnTo>
                      <a:pt x="1051" y="1349"/>
                    </a:lnTo>
                    <a:lnTo>
                      <a:pt x="960" y="1602"/>
                    </a:lnTo>
                    <a:lnTo>
                      <a:pt x="846" y="1776"/>
                    </a:lnTo>
                    <a:lnTo>
                      <a:pt x="799" y="1808"/>
                    </a:lnTo>
                    <a:lnTo>
                      <a:pt x="304" y="1409"/>
                    </a:lnTo>
                    <a:lnTo>
                      <a:pt x="0" y="1286"/>
                    </a:lnTo>
                    <a:lnTo>
                      <a:pt x="160" y="1142"/>
                    </a:lnTo>
                    <a:lnTo>
                      <a:pt x="78" y="0"/>
                    </a:lnTo>
                    <a:lnTo>
                      <a:pt x="276" y="0"/>
                    </a:lnTo>
                    <a:lnTo>
                      <a:pt x="466" y="0"/>
                    </a:lnTo>
                    <a:lnTo>
                      <a:pt x="514" y="0"/>
                    </a:lnTo>
                    <a:lnTo>
                      <a:pt x="780" y="0"/>
                    </a:lnTo>
                    <a:lnTo>
                      <a:pt x="1035" y="0"/>
                    </a:lnTo>
                    <a:lnTo>
                      <a:pt x="1270" y="0"/>
                    </a:lnTo>
                    <a:lnTo>
                      <a:pt x="1264" y="452"/>
                    </a:lnTo>
                    <a:lnTo>
                      <a:pt x="1050" y="683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22">
                <a:extLst>
                  <a:ext uri="{FF2B5EF4-FFF2-40B4-BE49-F238E27FC236}">
                    <a16:creationId xmlns:a16="http://schemas.microsoft.com/office/drawing/2014/main" id="{170A74F7-DEE3-2163-31F3-89A28EB6E8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4224" y="1877670"/>
                <a:ext cx="947738" cy="857506"/>
              </a:xfrm>
              <a:custGeom>
                <a:avLst/>
                <a:gdLst>
                  <a:gd name="T0" fmla="*/ 2147483647 w 1790"/>
                  <a:gd name="T1" fmla="*/ 2147483647 h 1439"/>
                  <a:gd name="T2" fmla="*/ 2147483647 w 1790"/>
                  <a:gd name="T3" fmla="*/ 2147483647 h 1439"/>
                  <a:gd name="T4" fmla="*/ 2147483647 w 1790"/>
                  <a:gd name="T5" fmla="*/ 2147483647 h 1439"/>
                  <a:gd name="T6" fmla="*/ 2147483647 w 1790"/>
                  <a:gd name="T7" fmla="*/ 2147483647 h 1439"/>
                  <a:gd name="T8" fmla="*/ 2147483647 w 1790"/>
                  <a:gd name="T9" fmla="*/ 2147483647 h 1439"/>
                  <a:gd name="T10" fmla="*/ 2147483647 w 1790"/>
                  <a:gd name="T11" fmla="*/ 2147483647 h 1439"/>
                  <a:gd name="T12" fmla="*/ 2147483647 w 1790"/>
                  <a:gd name="T13" fmla="*/ 2147483647 h 1439"/>
                  <a:gd name="T14" fmla="*/ 2147483647 w 1790"/>
                  <a:gd name="T15" fmla="*/ 2147483647 h 1439"/>
                  <a:gd name="T16" fmla="*/ 0 w 1790"/>
                  <a:gd name="T17" fmla="*/ 2147483647 h 1439"/>
                  <a:gd name="T18" fmla="*/ 1335775293 w 1790"/>
                  <a:gd name="T19" fmla="*/ 2147483647 h 1439"/>
                  <a:gd name="T20" fmla="*/ 2147483647 w 1790"/>
                  <a:gd name="T21" fmla="*/ 2147483647 h 1439"/>
                  <a:gd name="T22" fmla="*/ 2147483647 w 1790"/>
                  <a:gd name="T23" fmla="*/ 2147483647 h 1439"/>
                  <a:gd name="T24" fmla="*/ 2147483647 w 1790"/>
                  <a:gd name="T25" fmla="*/ 2147483647 h 1439"/>
                  <a:gd name="T26" fmla="*/ 2147483647 w 1790"/>
                  <a:gd name="T27" fmla="*/ 445566129 h 1439"/>
                  <a:gd name="T28" fmla="*/ 2147483647 w 1790"/>
                  <a:gd name="T29" fmla="*/ 296950712 h 1439"/>
                  <a:gd name="T30" fmla="*/ 2147483647 w 1790"/>
                  <a:gd name="T31" fmla="*/ 296950712 h 1439"/>
                  <a:gd name="T32" fmla="*/ 2147483647 w 1790"/>
                  <a:gd name="T33" fmla="*/ 0 h 1439"/>
                  <a:gd name="T34" fmla="*/ 2147483647 w 1790"/>
                  <a:gd name="T35" fmla="*/ 0 h 1439"/>
                  <a:gd name="T36" fmla="*/ 2147483647 w 1790"/>
                  <a:gd name="T37" fmla="*/ 0 h 1439"/>
                  <a:gd name="T38" fmla="*/ 2147483647 w 1790"/>
                  <a:gd name="T39" fmla="*/ 0 h 1439"/>
                  <a:gd name="T40" fmla="*/ 2147483647 w 1790"/>
                  <a:gd name="T41" fmla="*/ 2147483647 h 1439"/>
                  <a:gd name="T42" fmla="*/ 2147483647 w 1790"/>
                  <a:gd name="T43" fmla="*/ 2147483647 h 143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790" h="1439">
                    <a:moveTo>
                      <a:pt x="1757" y="998"/>
                    </a:moveTo>
                    <a:lnTo>
                      <a:pt x="1757" y="1278"/>
                    </a:lnTo>
                    <a:lnTo>
                      <a:pt x="1757" y="1437"/>
                    </a:lnTo>
                    <a:lnTo>
                      <a:pt x="1092" y="1439"/>
                    </a:lnTo>
                    <a:lnTo>
                      <a:pt x="824" y="1439"/>
                    </a:lnTo>
                    <a:lnTo>
                      <a:pt x="83" y="1439"/>
                    </a:lnTo>
                    <a:lnTo>
                      <a:pt x="81" y="1185"/>
                    </a:lnTo>
                    <a:lnTo>
                      <a:pt x="80" y="1107"/>
                    </a:lnTo>
                    <a:lnTo>
                      <a:pt x="0" y="959"/>
                    </a:lnTo>
                    <a:lnTo>
                      <a:pt x="9" y="317"/>
                    </a:lnTo>
                    <a:lnTo>
                      <a:pt x="89" y="315"/>
                    </a:lnTo>
                    <a:lnTo>
                      <a:pt x="486" y="317"/>
                    </a:lnTo>
                    <a:lnTo>
                      <a:pt x="344" y="162"/>
                    </a:lnTo>
                    <a:lnTo>
                      <a:pt x="342" y="3"/>
                    </a:lnTo>
                    <a:lnTo>
                      <a:pt x="791" y="2"/>
                    </a:lnTo>
                    <a:lnTo>
                      <a:pt x="977" y="2"/>
                    </a:lnTo>
                    <a:lnTo>
                      <a:pt x="1146" y="0"/>
                    </a:lnTo>
                    <a:lnTo>
                      <a:pt x="1281" y="0"/>
                    </a:lnTo>
                    <a:lnTo>
                      <a:pt x="1661" y="0"/>
                    </a:lnTo>
                    <a:lnTo>
                      <a:pt x="1790" y="0"/>
                    </a:lnTo>
                    <a:lnTo>
                      <a:pt x="1790" y="767"/>
                    </a:lnTo>
                    <a:lnTo>
                      <a:pt x="1757" y="998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23">
                <a:extLst>
                  <a:ext uri="{FF2B5EF4-FFF2-40B4-BE49-F238E27FC236}">
                    <a16:creationId xmlns:a16="http://schemas.microsoft.com/office/drawing/2014/main" id="{F625B418-6A63-9338-9507-31115DBC7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8625" y="2824629"/>
                <a:ext cx="1481137" cy="1527175"/>
              </a:xfrm>
              <a:custGeom>
                <a:avLst/>
                <a:gdLst>
                  <a:gd name="T0" fmla="*/ 2147483647 w 2800"/>
                  <a:gd name="T1" fmla="*/ 2147483647 h 2887"/>
                  <a:gd name="T2" fmla="*/ 2147483647 w 2800"/>
                  <a:gd name="T3" fmla="*/ 2147483647 h 2887"/>
                  <a:gd name="T4" fmla="*/ 2147483647 w 2800"/>
                  <a:gd name="T5" fmla="*/ 2147483647 h 2887"/>
                  <a:gd name="T6" fmla="*/ 2147483647 w 2800"/>
                  <a:gd name="T7" fmla="*/ 2147483647 h 2887"/>
                  <a:gd name="T8" fmla="*/ 2147483647 w 2800"/>
                  <a:gd name="T9" fmla="*/ 2147483647 h 2887"/>
                  <a:gd name="T10" fmla="*/ 2147483647 w 2800"/>
                  <a:gd name="T11" fmla="*/ 2147483647 h 2887"/>
                  <a:gd name="T12" fmla="*/ 2147483647 w 2800"/>
                  <a:gd name="T13" fmla="*/ 1480265812 h 2887"/>
                  <a:gd name="T14" fmla="*/ 2147483647 w 2800"/>
                  <a:gd name="T15" fmla="*/ 1480265812 h 2887"/>
                  <a:gd name="T16" fmla="*/ 2147483647 w 2800"/>
                  <a:gd name="T17" fmla="*/ 2147483647 h 2887"/>
                  <a:gd name="T18" fmla="*/ 2147483647 w 2800"/>
                  <a:gd name="T19" fmla="*/ 0 h 2887"/>
                  <a:gd name="T20" fmla="*/ 2147483647 w 2800"/>
                  <a:gd name="T21" fmla="*/ 2147483647 h 2887"/>
                  <a:gd name="T22" fmla="*/ 2147483647 w 2800"/>
                  <a:gd name="T23" fmla="*/ 2147483647 h 2887"/>
                  <a:gd name="T24" fmla="*/ 2147483647 w 2800"/>
                  <a:gd name="T25" fmla="*/ 2147483647 h 2887"/>
                  <a:gd name="T26" fmla="*/ 444069735 w 2800"/>
                  <a:gd name="T27" fmla="*/ 2147483647 h 2887"/>
                  <a:gd name="T28" fmla="*/ 0 w 2800"/>
                  <a:gd name="T29" fmla="*/ 2147483647 h 2887"/>
                  <a:gd name="T30" fmla="*/ 2147483647 w 2800"/>
                  <a:gd name="T31" fmla="*/ 2147483647 h 2887"/>
                  <a:gd name="T32" fmla="*/ 2147483647 w 2800"/>
                  <a:gd name="T33" fmla="*/ 2147483647 h 2887"/>
                  <a:gd name="T34" fmla="*/ 2147483647 w 2800"/>
                  <a:gd name="T35" fmla="*/ 2147483647 h 2887"/>
                  <a:gd name="T36" fmla="*/ 2147483647 w 2800"/>
                  <a:gd name="T37" fmla="*/ 2147483647 h 288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00" h="2887">
                    <a:moveTo>
                      <a:pt x="2337" y="2067"/>
                    </a:moveTo>
                    <a:lnTo>
                      <a:pt x="2478" y="1275"/>
                    </a:lnTo>
                    <a:lnTo>
                      <a:pt x="2478" y="954"/>
                    </a:lnTo>
                    <a:lnTo>
                      <a:pt x="2799" y="954"/>
                    </a:lnTo>
                    <a:lnTo>
                      <a:pt x="2800" y="793"/>
                    </a:lnTo>
                    <a:lnTo>
                      <a:pt x="2482" y="795"/>
                    </a:lnTo>
                    <a:lnTo>
                      <a:pt x="2137" y="10"/>
                    </a:lnTo>
                    <a:lnTo>
                      <a:pt x="1819" y="10"/>
                    </a:lnTo>
                    <a:lnTo>
                      <a:pt x="1818" y="171"/>
                    </a:lnTo>
                    <a:lnTo>
                      <a:pt x="699" y="0"/>
                    </a:lnTo>
                    <a:lnTo>
                      <a:pt x="681" y="1674"/>
                    </a:lnTo>
                    <a:lnTo>
                      <a:pt x="537" y="1747"/>
                    </a:lnTo>
                    <a:lnTo>
                      <a:pt x="57" y="1759"/>
                    </a:lnTo>
                    <a:lnTo>
                      <a:pt x="3" y="2232"/>
                    </a:lnTo>
                    <a:lnTo>
                      <a:pt x="0" y="2887"/>
                    </a:lnTo>
                    <a:lnTo>
                      <a:pt x="763" y="2884"/>
                    </a:lnTo>
                    <a:lnTo>
                      <a:pt x="777" y="2884"/>
                    </a:lnTo>
                    <a:lnTo>
                      <a:pt x="778" y="2070"/>
                    </a:lnTo>
                    <a:lnTo>
                      <a:pt x="2337" y="2067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24">
                <a:extLst>
                  <a:ext uri="{FF2B5EF4-FFF2-40B4-BE49-F238E27FC236}">
                    <a16:creationId xmlns:a16="http://schemas.microsoft.com/office/drawing/2014/main" id="{348FC08E-A887-0576-6926-8152D7602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118" y="2151529"/>
                <a:ext cx="760413" cy="763587"/>
              </a:xfrm>
              <a:custGeom>
                <a:avLst/>
                <a:gdLst>
                  <a:gd name="T0" fmla="*/ 2147483647 w 1438"/>
                  <a:gd name="T1" fmla="*/ 2147483647 h 1442"/>
                  <a:gd name="T2" fmla="*/ 2147483647 w 1438"/>
                  <a:gd name="T3" fmla="*/ 2147483647 h 1442"/>
                  <a:gd name="T4" fmla="*/ 2147483647 w 1438"/>
                  <a:gd name="T5" fmla="*/ 2147483647 h 1442"/>
                  <a:gd name="T6" fmla="*/ 2147483647 w 1438"/>
                  <a:gd name="T7" fmla="*/ 2147483647 h 1442"/>
                  <a:gd name="T8" fmla="*/ 2147483647 w 1438"/>
                  <a:gd name="T9" fmla="*/ 2147483647 h 1442"/>
                  <a:gd name="T10" fmla="*/ 2147483647 w 1438"/>
                  <a:gd name="T11" fmla="*/ 2147483647 h 1442"/>
                  <a:gd name="T12" fmla="*/ 2147483647 w 1438"/>
                  <a:gd name="T13" fmla="*/ 0 h 1442"/>
                  <a:gd name="T14" fmla="*/ 2147483647 w 1438"/>
                  <a:gd name="T15" fmla="*/ 2147483647 h 1442"/>
                  <a:gd name="T16" fmla="*/ 443490523 w 1438"/>
                  <a:gd name="T17" fmla="*/ 2147483647 h 1442"/>
                  <a:gd name="T18" fmla="*/ 443490523 w 1438"/>
                  <a:gd name="T19" fmla="*/ 2147483647 h 1442"/>
                  <a:gd name="T20" fmla="*/ 147923596 w 1438"/>
                  <a:gd name="T21" fmla="*/ 2147483647 h 1442"/>
                  <a:gd name="T22" fmla="*/ 147923596 w 1438"/>
                  <a:gd name="T23" fmla="*/ 2147483647 h 1442"/>
                  <a:gd name="T24" fmla="*/ 0 w 1438"/>
                  <a:gd name="T25" fmla="*/ 2147483647 h 1442"/>
                  <a:gd name="T26" fmla="*/ 2147483647 w 1438"/>
                  <a:gd name="T27" fmla="*/ 2147483647 h 1442"/>
                  <a:gd name="T28" fmla="*/ 2147483647 w 1438"/>
                  <a:gd name="T29" fmla="*/ 2147483647 h 1442"/>
                  <a:gd name="T30" fmla="*/ 2147483647 w 1438"/>
                  <a:gd name="T31" fmla="*/ 2147483647 h 144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438" h="1442">
                    <a:moveTo>
                      <a:pt x="1438" y="1281"/>
                    </a:moveTo>
                    <a:lnTo>
                      <a:pt x="1438" y="974"/>
                    </a:lnTo>
                    <a:lnTo>
                      <a:pt x="1434" y="857"/>
                    </a:lnTo>
                    <a:lnTo>
                      <a:pt x="1434" y="320"/>
                    </a:lnTo>
                    <a:lnTo>
                      <a:pt x="1356" y="321"/>
                    </a:lnTo>
                    <a:lnTo>
                      <a:pt x="1161" y="320"/>
                    </a:lnTo>
                    <a:lnTo>
                      <a:pt x="1159" y="0"/>
                    </a:lnTo>
                    <a:lnTo>
                      <a:pt x="681" y="321"/>
                    </a:lnTo>
                    <a:lnTo>
                      <a:pt x="3" y="324"/>
                    </a:lnTo>
                    <a:lnTo>
                      <a:pt x="3" y="795"/>
                    </a:lnTo>
                    <a:lnTo>
                      <a:pt x="1" y="974"/>
                    </a:lnTo>
                    <a:lnTo>
                      <a:pt x="1" y="1203"/>
                    </a:lnTo>
                    <a:lnTo>
                      <a:pt x="0" y="1271"/>
                    </a:lnTo>
                    <a:lnTo>
                      <a:pt x="1119" y="1442"/>
                    </a:lnTo>
                    <a:lnTo>
                      <a:pt x="1120" y="1281"/>
                    </a:lnTo>
                    <a:lnTo>
                      <a:pt x="1438" y="1281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25">
                <a:extLst>
                  <a:ext uri="{FF2B5EF4-FFF2-40B4-BE49-F238E27FC236}">
                    <a16:creationId xmlns:a16="http://schemas.microsoft.com/office/drawing/2014/main" id="{80D0B690-0CEE-B056-330C-D4B9F3977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850" y="3918415"/>
                <a:ext cx="906462" cy="938213"/>
              </a:xfrm>
              <a:custGeom>
                <a:avLst/>
                <a:gdLst>
                  <a:gd name="T0" fmla="*/ 2147483647 w 1713"/>
                  <a:gd name="T1" fmla="*/ 2147483647 h 1774"/>
                  <a:gd name="T2" fmla="*/ 2147483647 w 1713"/>
                  <a:gd name="T3" fmla="*/ 2147483647 h 1774"/>
                  <a:gd name="T4" fmla="*/ 2147483647 w 1713"/>
                  <a:gd name="T5" fmla="*/ 2147483647 h 1774"/>
                  <a:gd name="T6" fmla="*/ 2147483647 w 1713"/>
                  <a:gd name="T7" fmla="*/ 2147483647 h 1774"/>
                  <a:gd name="T8" fmla="*/ 2147483647 w 1713"/>
                  <a:gd name="T9" fmla="*/ 2147483647 h 1774"/>
                  <a:gd name="T10" fmla="*/ 740925000 w 1713"/>
                  <a:gd name="T11" fmla="*/ 2147483647 h 1774"/>
                  <a:gd name="T12" fmla="*/ 740925000 w 1713"/>
                  <a:gd name="T13" fmla="*/ 2147483647 h 1774"/>
                  <a:gd name="T14" fmla="*/ 0 w 1713"/>
                  <a:gd name="T15" fmla="*/ 2147483647 h 1774"/>
                  <a:gd name="T16" fmla="*/ 0 w 1713"/>
                  <a:gd name="T17" fmla="*/ 2147483647 h 1774"/>
                  <a:gd name="T18" fmla="*/ 2074366585 w 1713"/>
                  <a:gd name="T19" fmla="*/ 2147483647 h 1774"/>
                  <a:gd name="T20" fmla="*/ 2147483647 w 1713"/>
                  <a:gd name="T21" fmla="*/ 443887398 h 1774"/>
                  <a:gd name="T22" fmla="*/ 2147483647 w 1713"/>
                  <a:gd name="T23" fmla="*/ 0 h 1774"/>
                  <a:gd name="T24" fmla="*/ 2147483647 w 1713"/>
                  <a:gd name="T25" fmla="*/ 2147483647 h 1774"/>
                  <a:gd name="T26" fmla="*/ 2147483647 w 1713"/>
                  <a:gd name="T27" fmla="*/ 2147483647 h 1774"/>
                  <a:gd name="T28" fmla="*/ 2147483647 w 1713"/>
                  <a:gd name="T29" fmla="*/ 2147483647 h 1774"/>
                  <a:gd name="T30" fmla="*/ 2147483647 w 1713"/>
                  <a:gd name="T31" fmla="*/ 2147483647 h 1774"/>
                  <a:gd name="T32" fmla="*/ 2147483647 w 1713"/>
                  <a:gd name="T33" fmla="*/ 2147483647 h 17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13" h="1774">
                    <a:moveTo>
                      <a:pt x="1671" y="1774"/>
                    </a:moveTo>
                    <a:lnTo>
                      <a:pt x="1323" y="1774"/>
                    </a:lnTo>
                    <a:lnTo>
                      <a:pt x="1254" y="1774"/>
                    </a:lnTo>
                    <a:lnTo>
                      <a:pt x="893" y="1774"/>
                    </a:lnTo>
                    <a:lnTo>
                      <a:pt x="749" y="1774"/>
                    </a:lnTo>
                    <a:lnTo>
                      <a:pt x="5" y="1774"/>
                    </a:lnTo>
                    <a:lnTo>
                      <a:pt x="5" y="1309"/>
                    </a:lnTo>
                    <a:lnTo>
                      <a:pt x="0" y="1309"/>
                    </a:lnTo>
                    <a:lnTo>
                      <a:pt x="0" y="817"/>
                    </a:lnTo>
                    <a:lnTo>
                      <a:pt x="14" y="817"/>
                    </a:lnTo>
                    <a:lnTo>
                      <a:pt x="15" y="3"/>
                    </a:lnTo>
                    <a:lnTo>
                      <a:pt x="1574" y="0"/>
                    </a:lnTo>
                    <a:lnTo>
                      <a:pt x="1574" y="394"/>
                    </a:lnTo>
                    <a:lnTo>
                      <a:pt x="1691" y="814"/>
                    </a:lnTo>
                    <a:lnTo>
                      <a:pt x="1713" y="1773"/>
                    </a:lnTo>
                    <a:lnTo>
                      <a:pt x="1692" y="1773"/>
                    </a:lnTo>
                    <a:lnTo>
                      <a:pt x="1671" y="1774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26">
                <a:extLst>
                  <a:ext uri="{FF2B5EF4-FFF2-40B4-BE49-F238E27FC236}">
                    <a16:creationId xmlns:a16="http://schemas.microsoft.com/office/drawing/2014/main" id="{68FB7F04-50A5-C365-E511-47F103D09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0105" y="3327865"/>
                <a:ext cx="611188" cy="1528763"/>
              </a:xfrm>
              <a:custGeom>
                <a:avLst/>
                <a:gdLst>
                  <a:gd name="T0" fmla="*/ 2147483647 w 1156"/>
                  <a:gd name="T1" fmla="*/ 2147483647 h 2889"/>
                  <a:gd name="T2" fmla="*/ 2147483647 w 1156"/>
                  <a:gd name="T3" fmla="*/ 2147483647 h 2889"/>
                  <a:gd name="T4" fmla="*/ 2147483647 w 1156"/>
                  <a:gd name="T5" fmla="*/ 2147483647 h 2889"/>
                  <a:gd name="T6" fmla="*/ 2147483647 w 1156"/>
                  <a:gd name="T7" fmla="*/ 2147483647 h 2889"/>
                  <a:gd name="T8" fmla="*/ 2147483647 w 1156"/>
                  <a:gd name="T9" fmla="*/ 2147483647 h 2889"/>
                  <a:gd name="T10" fmla="*/ 2147483647 w 1156"/>
                  <a:gd name="T11" fmla="*/ 2147483647 h 2889"/>
                  <a:gd name="T12" fmla="*/ 2147483647 w 1156"/>
                  <a:gd name="T13" fmla="*/ 2147483647 h 2889"/>
                  <a:gd name="T14" fmla="*/ 2147483647 w 1156"/>
                  <a:gd name="T15" fmla="*/ 2147483647 h 2889"/>
                  <a:gd name="T16" fmla="*/ 2147483647 w 1156"/>
                  <a:gd name="T17" fmla="*/ 2147483647 h 2889"/>
                  <a:gd name="T18" fmla="*/ 2147483647 w 1156"/>
                  <a:gd name="T19" fmla="*/ 2147483647 h 2889"/>
                  <a:gd name="T20" fmla="*/ 2147483647 w 1156"/>
                  <a:gd name="T21" fmla="*/ 2147483647 h 2889"/>
                  <a:gd name="T22" fmla="*/ 2147483647 w 1156"/>
                  <a:gd name="T23" fmla="*/ 2147483647 h 2889"/>
                  <a:gd name="T24" fmla="*/ 2147483647 w 1156"/>
                  <a:gd name="T25" fmla="*/ 2147483647 h 2889"/>
                  <a:gd name="T26" fmla="*/ 2147483647 w 1156"/>
                  <a:gd name="T27" fmla="*/ 2147483647 h 2889"/>
                  <a:gd name="T28" fmla="*/ 2147483647 w 1156"/>
                  <a:gd name="T29" fmla="*/ 2147483647 h 2889"/>
                  <a:gd name="T30" fmla="*/ 2147483647 w 1156"/>
                  <a:gd name="T31" fmla="*/ 2147483647 h 2889"/>
                  <a:gd name="T32" fmla="*/ 2147483647 w 1156"/>
                  <a:gd name="T33" fmla="*/ 2147483647 h 2889"/>
                  <a:gd name="T34" fmla="*/ 2147483647 w 1156"/>
                  <a:gd name="T35" fmla="*/ 2147483647 h 2889"/>
                  <a:gd name="T36" fmla="*/ 0 w 1156"/>
                  <a:gd name="T37" fmla="*/ 2147483647 h 2889"/>
                  <a:gd name="T38" fmla="*/ 0 w 1156"/>
                  <a:gd name="T39" fmla="*/ 2147483647 h 2889"/>
                  <a:gd name="T40" fmla="*/ 2147483647 w 1156"/>
                  <a:gd name="T41" fmla="*/ 2147483647 h 2889"/>
                  <a:gd name="T42" fmla="*/ 2147483647 w 1156"/>
                  <a:gd name="T43" fmla="*/ 296258818 h 2889"/>
                  <a:gd name="T44" fmla="*/ 2147483647 w 1156"/>
                  <a:gd name="T45" fmla="*/ 296258818 h 2889"/>
                  <a:gd name="T46" fmla="*/ 2147483647 w 1156"/>
                  <a:gd name="T47" fmla="*/ 0 h 2889"/>
                  <a:gd name="T48" fmla="*/ 2147483647 w 1156"/>
                  <a:gd name="T49" fmla="*/ 296258818 h 2889"/>
                  <a:gd name="T50" fmla="*/ 2147483647 w 1156"/>
                  <a:gd name="T51" fmla="*/ 0 h 2889"/>
                  <a:gd name="T52" fmla="*/ 2147483647 w 1156"/>
                  <a:gd name="T53" fmla="*/ 2147483647 h 2889"/>
                  <a:gd name="T54" fmla="*/ 2147483647 w 1156"/>
                  <a:gd name="T55" fmla="*/ 2147483647 h 28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156" h="2889">
                    <a:moveTo>
                      <a:pt x="1153" y="131"/>
                    </a:moveTo>
                    <a:lnTo>
                      <a:pt x="1150" y="336"/>
                    </a:lnTo>
                    <a:lnTo>
                      <a:pt x="1150" y="360"/>
                    </a:lnTo>
                    <a:lnTo>
                      <a:pt x="1141" y="821"/>
                    </a:lnTo>
                    <a:lnTo>
                      <a:pt x="1138" y="1125"/>
                    </a:lnTo>
                    <a:lnTo>
                      <a:pt x="1137" y="1383"/>
                    </a:lnTo>
                    <a:lnTo>
                      <a:pt x="1138" y="1740"/>
                    </a:lnTo>
                    <a:lnTo>
                      <a:pt x="1138" y="1928"/>
                    </a:lnTo>
                    <a:lnTo>
                      <a:pt x="1137" y="2016"/>
                    </a:lnTo>
                    <a:lnTo>
                      <a:pt x="1138" y="2430"/>
                    </a:lnTo>
                    <a:lnTo>
                      <a:pt x="1137" y="2730"/>
                    </a:lnTo>
                    <a:lnTo>
                      <a:pt x="1138" y="2889"/>
                    </a:lnTo>
                    <a:lnTo>
                      <a:pt x="1045" y="2889"/>
                    </a:lnTo>
                    <a:lnTo>
                      <a:pt x="739" y="2889"/>
                    </a:lnTo>
                    <a:lnTo>
                      <a:pt x="681" y="2889"/>
                    </a:lnTo>
                    <a:lnTo>
                      <a:pt x="286" y="2889"/>
                    </a:lnTo>
                    <a:lnTo>
                      <a:pt x="139" y="2888"/>
                    </a:lnTo>
                    <a:lnTo>
                      <a:pt x="117" y="1929"/>
                    </a:lnTo>
                    <a:lnTo>
                      <a:pt x="0" y="1509"/>
                    </a:lnTo>
                    <a:lnTo>
                      <a:pt x="0" y="1115"/>
                    </a:lnTo>
                    <a:lnTo>
                      <a:pt x="141" y="323"/>
                    </a:lnTo>
                    <a:lnTo>
                      <a:pt x="141" y="2"/>
                    </a:lnTo>
                    <a:lnTo>
                      <a:pt x="462" y="2"/>
                    </a:lnTo>
                    <a:lnTo>
                      <a:pt x="690" y="0"/>
                    </a:lnTo>
                    <a:lnTo>
                      <a:pt x="894" y="2"/>
                    </a:lnTo>
                    <a:lnTo>
                      <a:pt x="1156" y="0"/>
                    </a:lnTo>
                    <a:lnTo>
                      <a:pt x="1155" y="74"/>
                    </a:lnTo>
                    <a:lnTo>
                      <a:pt x="1153" y="131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27">
                <a:extLst>
                  <a:ext uri="{FF2B5EF4-FFF2-40B4-BE49-F238E27FC236}">
                    <a16:creationId xmlns:a16="http://schemas.microsoft.com/office/drawing/2014/main" id="{301CAFA6-C72B-CFD1-19FE-A29554B48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081" y="2572215"/>
                <a:ext cx="1190625" cy="1182688"/>
              </a:xfrm>
              <a:custGeom>
                <a:avLst/>
                <a:gdLst>
                  <a:gd name="T0" fmla="*/ 2147483647 w 2249"/>
                  <a:gd name="T1" fmla="*/ 2147483647 h 2235"/>
                  <a:gd name="T2" fmla="*/ 2147483647 w 2249"/>
                  <a:gd name="T3" fmla="*/ 2147483647 h 2235"/>
                  <a:gd name="T4" fmla="*/ 2147483647 w 2249"/>
                  <a:gd name="T5" fmla="*/ 2147483647 h 2235"/>
                  <a:gd name="T6" fmla="*/ 2147483647 w 2249"/>
                  <a:gd name="T7" fmla="*/ 0 h 2235"/>
                  <a:gd name="T8" fmla="*/ 2147483647 w 2249"/>
                  <a:gd name="T9" fmla="*/ 0 h 2235"/>
                  <a:gd name="T10" fmla="*/ 2147483647 w 2249"/>
                  <a:gd name="T11" fmla="*/ 296258846 h 2235"/>
                  <a:gd name="T12" fmla="*/ 2147483647 w 2249"/>
                  <a:gd name="T13" fmla="*/ 0 h 2235"/>
                  <a:gd name="T14" fmla="*/ 2147483647 w 2249"/>
                  <a:gd name="T15" fmla="*/ 2147483647 h 2235"/>
                  <a:gd name="T16" fmla="*/ 2147483647 w 2249"/>
                  <a:gd name="T17" fmla="*/ 2147483647 h 2235"/>
                  <a:gd name="T18" fmla="*/ 2147483647 w 2249"/>
                  <a:gd name="T19" fmla="*/ 2147483647 h 2235"/>
                  <a:gd name="T20" fmla="*/ 2147483647 w 2249"/>
                  <a:gd name="T21" fmla="*/ 2147483647 h 2235"/>
                  <a:gd name="T22" fmla="*/ 0 w 2249"/>
                  <a:gd name="T23" fmla="*/ 2147483647 h 2235"/>
                  <a:gd name="T24" fmla="*/ 296802325 w 2249"/>
                  <a:gd name="T25" fmla="*/ 2147483647 h 2235"/>
                  <a:gd name="T26" fmla="*/ 445062931 w 2249"/>
                  <a:gd name="T27" fmla="*/ 2147483647 h 2235"/>
                  <a:gd name="T28" fmla="*/ 2147483647 w 2249"/>
                  <a:gd name="T29" fmla="*/ 2147483647 h 2235"/>
                  <a:gd name="T30" fmla="*/ 2147483647 w 2249"/>
                  <a:gd name="T31" fmla="*/ 2147483647 h 2235"/>
                  <a:gd name="T32" fmla="*/ 2147483647 w 2249"/>
                  <a:gd name="T33" fmla="*/ 2147483647 h 2235"/>
                  <a:gd name="T34" fmla="*/ 2147483647 w 2249"/>
                  <a:gd name="T35" fmla="*/ 2147483647 h 2235"/>
                  <a:gd name="T36" fmla="*/ 2147483647 w 2249"/>
                  <a:gd name="T37" fmla="*/ 2147483647 h 2235"/>
                  <a:gd name="T38" fmla="*/ 2147483647 w 2249"/>
                  <a:gd name="T39" fmla="*/ 2147483647 h 2235"/>
                  <a:gd name="T40" fmla="*/ 2147483647 w 2249"/>
                  <a:gd name="T41" fmla="*/ 2147483647 h 2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49" h="2235">
                    <a:moveTo>
                      <a:pt x="2246" y="476"/>
                    </a:moveTo>
                    <a:lnTo>
                      <a:pt x="2247" y="408"/>
                    </a:lnTo>
                    <a:lnTo>
                      <a:pt x="2247" y="179"/>
                    </a:lnTo>
                    <a:lnTo>
                      <a:pt x="2249" y="0"/>
                    </a:lnTo>
                    <a:lnTo>
                      <a:pt x="2084" y="0"/>
                    </a:lnTo>
                    <a:lnTo>
                      <a:pt x="1704" y="2"/>
                    </a:lnTo>
                    <a:lnTo>
                      <a:pt x="1610" y="0"/>
                    </a:lnTo>
                    <a:lnTo>
                      <a:pt x="1610" y="159"/>
                    </a:lnTo>
                    <a:lnTo>
                      <a:pt x="945" y="161"/>
                    </a:lnTo>
                    <a:lnTo>
                      <a:pt x="677" y="161"/>
                    </a:lnTo>
                    <a:lnTo>
                      <a:pt x="681" y="959"/>
                    </a:lnTo>
                    <a:lnTo>
                      <a:pt x="0" y="1263"/>
                    </a:lnTo>
                    <a:lnTo>
                      <a:pt x="2" y="1595"/>
                    </a:lnTo>
                    <a:lnTo>
                      <a:pt x="3" y="1764"/>
                    </a:lnTo>
                    <a:lnTo>
                      <a:pt x="44" y="1764"/>
                    </a:lnTo>
                    <a:lnTo>
                      <a:pt x="186" y="1763"/>
                    </a:lnTo>
                    <a:lnTo>
                      <a:pt x="1604" y="1914"/>
                    </a:lnTo>
                    <a:lnTo>
                      <a:pt x="1604" y="2235"/>
                    </a:lnTo>
                    <a:lnTo>
                      <a:pt x="2084" y="2223"/>
                    </a:lnTo>
                    <a:lnTo>
                      <a:pt x="2228" y="2150"/>
                    </a:lnTo>
                    <a:lnTo>
                      <a:pt x="2246" y="476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28">
                <a:extLst>
                  <a:ext uri="{FF2B5EF4-FFF2-40B4-BE49-F238E27FC236}">
                    <a16:creationId xmlns:a16="http://schemas.microsoft.com/office/drawing/2014/main" id="{DBE49E2B-BA4A-B546-E213-AAFACFF82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300" y="3505664"/>
                <a:ext cx="1228725" cy="1350963"/>
              </a:xfrm>
              <a:custGeom>
                <a:avLst/>
                <a:gdLst>
                  <a:gd name="T0" fmla="*/ 2147483647 w 2321"/>
                  <a:gd name="T1" fmla="*/ 2147483647 h 2554"/>
                  <a:gd name="T2" fmla="*/ 2147483647 w 2321"/>
                  <a:gd name="T3" fmla="*/ 2147483647 h 2554"/>
                  <a:gd name="T4" fmla="*/ 2147483647 w 2321"/>
                  <a:gd name="T5" fmla="*/ 2147483647 h 2554"/>
                  <a:gd name="T6" fmla="*/ 2147483647 w 2321"/>
                  <a:gd name="T7" fmla="*/ 2147483647 h 2554"/>
                  <a:gd name="T8" fmla="*/ 2147483647 w 2321"/>
                  <a:gd name="T9" fmla="*/ 2147483647 h 2554"/>
                  <a:gd name="T10" fmla="*/ 2147483647 w 2321"/>
                  <a:gd name="T11" fmla="*/ 2147483647 h 2554"/>
                  <a:gd name="T12" fmla="*/ 2147483647 w 2321"/>
                  <a:gd name="T13" fmla="*/ 2147483647 h 2554"/>
                  <a:gd name="T14" fmla="*/ 2147483647 w 2321"/>
                  <a:gd name="T15" fmla="*/ 2147483647 h 2554"/>
                  <a:gd name="T16" fmla="*/ 2147483647 w 2321"/>
                  <a:gd name="T17" fmla="*/ 2147483647 h 2554"/>
                  <a:gd name="T18" fmla="*/ 2147483647 w 2321"/>
                  <a:gd name="T19" fmla="*/ 2147483647 h 2554"/>
                  <a:gd name="T20" fmla="*/ 0 w 2321"/>
                  <a:gd name="T21" fmla="*/ 2147483647 h 2554"/>
                  <a:gd name="T22" fmla="*/ 296793997 w 2321"/>
                  <a:gd name="T23" fmla="*/ 2147483647 h 2554"/>
                  <a:gd name="T24" fmla="*/ 2147483647 w 2321"/>
                  <a:gd name="T25" fmla="*/ 2147483647 h 2554"/>
                  <a:gd name="T26" fmla="*/ 2147483647 w 2321"/>
                  <a:gd name="T27" fmla="*/ 2147483647 h 2554"/>
                  <a:gd name="T28" fmla="*/ 2147483647 w 2321"/>
                  <a:gd name="T29" fmla="*/ 2147483647 h 2554"/>
                  <a:gd name="T30" fmla="*/ 2147483647 w 2321"/>
                  <a:gd name="T31" fmla="*/ 2147483647 h 2554"/>
                  <a:gd name="T32" fmla="*/ 2147483647 w 2321"/>
                  <a:gd name="T33" fmla="*/ 148013495 h 2554"/>
                  <a:gd name="T34" fmla="*/ 2147483647 w 2321"/>
                  <a:gd name="T35" fmla="*/ 0 h 2554"/>
                  <a:gd name="T36" fmla="*/ 2147483647 w 2321"/>
                  <a:gd name="T37" fmla="*/ 2147483647 h 2554"/>
                  <a:gd name="T38" fmla="*/ 2147483647 w 2321"/>
                  <a:gd name="T39" fmla="*/ 2147483647 h 2554"/>
                  <a:gd name="T40" fmla="*/ 2147483647 w 2321"/>
                  <a:gd name="T41" fmla="*/ 2147483647 h 2554"/>
                  <a:gd name="T42" fmla="*/ 2147483647 w 2321"/>
                  <a:gd name="T43" fmla="*/ 2147483647 h 2554"/>
                  <a:gd name="T44" fmla="*/ 2147483647 w 2321"/>
                  <a:gd name="T45" fmla="*/ 2147483647 h 25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321" h="2554">
                    <a:moveTo>
                      <a:pt x="2316" y="1597"/>
                    </a:moveTo>
                    <a:lnTo>
                      <a:pt x="2316" y="2089"/>
                    </a:lnTo>
                    <a:lnTo>
                      <a:pt x="2321" y="2089"/>
                    </a:lnTo>
                    <a:lnTo>
                      <a:pt x="2321" y="2554"/>
                    </a:lnTo>
                    <a:lnTo>
                      <a:pt x="2214" y="2554"/>
                    </a:lnTo>
                    <a:lnTo>
                      <a:pt x="1946" y="2554"/>
                    </a:lnTo>
                    <a:lnTo>
                      <a:pt x="1520" y="2554"/>
                    </a:lnTo>
                    <a:lnTo>
                      <a:pt x="575" y="2550"/>
                    </a:lnTo>
                    <a:lnTo>
                      <a:pt x="381" y="2550"/>
                    </a:lnTo>
                    <a:lnTo>
                      <a:pt x="192" y="2551"/>
                    </a:lnTo>
                    <a:lnTo>
                      <a:pt x="0" y="2553"/>
                    </a:lnTo>
                    <a:lnTo>
                      <a:pt x="2" y="793"/>
                    </a:lnTo>
                    <a:lnTo>
                      <a:pt x="56" y="792"/>
                    </a:lnTo>
                    <a:lnTo>
                      <a:pt x="56" y="610"/>
                    </a:lnTo>
                    <a:lnTo>
                      <a:pt x="51" y="255"/>
                    </a:lnTo>
                    <a:lnTo>
                      <a:pt x="50" y="171"/>
                    </a:lnTo>
                    <a:lnTo>
                      <a:pt x="50" y="1"/>
                    </a:lnTo>
                    <a:lnTo>
                      <a:pt x="192" y="0"/>
                    </a:lnTo>
                    <a:lnTo>
                      <a:pt x="1610" y="151"/>
                    </a:lnTo>
                    <a:lnTo>
                      <a:pt x="1610" y="472"/>
                    </a:lnTo>
                    <a:lnTo>
                      <a:pt x="1556" y="945"/>
                    </a:lnTo>
                    <a:lnTo>
                      <a:pt x="1553" y="1600"/>
                    </a:lnTo>
                    <a:lnTo>
                      <a:pt x="2316" y="1597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29">
                <a:extLst>
                  <a:ext uri="{FF2B5EF4-FFF2-40B4-BE49-F238E27FC236}">
                    <a16:creationId xmlns:a16="http://schemas.microsoft.com/office/drawing/2014/main" id="{4ECFD095-405F-650E-03FF-F9A30E232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155" y="2332037"/>
                <a:ext cx="727075" cy="1008063"/>
              </a:xfrm>
              <a:custGeom>
                <a:avLst/>
                <a:gdLst>
                  <a:gd name="T0" fmla="*/ 2147483647 w 1375"/>
                  <a:gd name="T1" fmla="*/ 2147483647 h 1905"/>
                  <a:gd name="T2" fmla="*/ 2147483647 w 1375"/>
                  <a:gd name="T3" fmla="*/ 2147483647 h 1905"/>
                  <a:gd name="T4" fmla="*/ 2147483647 w 1375"/>
                  <a:gd name="T5" fmla="*/ 2147483647 h 1905"/>
                  <a:gd name="T6" fmla="*/ 2147483647 w 1375"/>
                  <a:gd name="T7" fmla="*/ 2147483647 h 1905"/>
                  <a:gd name="T8" fmla="*/ 2147483647 w 1375"/>
                  <a:gd name="T9" fmla="*/ 2147483647 h 1905"/>
                  <a:gd name="T10" fmla="*/ 2147483647 w 1375"/>
                  <a:gd name="T11" fmla="*/ 2147483647 h 1905"/>
                  <a:gd name="T12" fmla="*/ 2147483647 w 1375"/>
                  <a:gd name="T13" fmla="*/ 2147483647 h 1905"/>
                  <a:gd name="T14" fmla="*/ 2147483647 w 1375"/>
                  <a:gd name="T15" fmla="*/ 2147483647 h 1905"/>
                  <a:gd name="T16" fmla="*/ 2147483647 w 1375"/>
                  <a:gd name="T17" fmla="*/ 2147483647 h 1905"/>
                  <a:gd name="T18" fmla="*/ 2147483647 w 1375"/>
                  <a:gd name="T19" fmla="*/ 2147483647 h 1905"/>
                  <a:gd name="T20" fmla="*/ 591375837 w 1375"/>
                  <a:gd name="T21" fmla="*/ 2147483647 h 1905"/>
                  <a:gd name="T22" fmla="*/ 591375837 w 1375"/>
                  <a:gd name="T23" fmla="*/ 2147483647 h 1905"/>
                  <a:gd name="T24" fmla="*/ 0 w 1375"/>
                  <a:gd name="T25" fmla="*/ 2147483647 h 1905"/>
                  <a:gd name="T26" fmla="*/ 0 w 1375"/>
                  <a:gd name="T27" fmla="*/ 0 h 1905"/>
                  <a:gd name="T28" fmla="*/ 2147483647 w 1375"/>
                  <a:gd name="T29" fmla="*/ 148129169 h 1905"/>
                  <a:gd name="T30" fmla="*/ 2147483647 w 1375"/>
                  <a:gd name="T31" fmla="*/ 148129169 h 1905"/>
                  <a:gd name="T32" fmla="*/ 2147483647 w 1375"/>
                  <a:gd name="T33" fmla="*/ 148129169 h 1905"/>
                  <a:gd name="T34" fmla="*/ 2147483647 w 1375"/>
                  <a:gd name="T35" fmla="*/ 2147483647 h 1905"/>
                  <a:gd name="T36" fmla="*/ 2147483647 w 1375"/>
                  <a:gd name="T37" fmla="*/ 2147483647 h 1905"/>
                  <a:gd name="T38" fmla="*/ 2147483647 w 1375"/>
                  <a:gd name="T39" fmla="*/ 2147483647 h 1905"/>
                  <a:gd name="T40" fmla="*/ 2147483647 w 1375"/>
                  <a:gd name="T41" fmla="*/ 2147483647 h 1905"/>
                  <a:gd name="T42" fmla="*/ 2147483647 w 1375"/>
                  <a:gd name="T43" fmla="*/ 2147483647 h 19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375" h="1905">
                    <a:moveTo>
                      <a:pt x="1374" y="1114"/>
                    </a:moveTo>
                    <a:lnTo>
                      <a:pt x="1368" y="1437"/>
                    </a:lnTo>
                    <a:lnTo>
                      <a:pt x="1365" y="1651"/>
                    </a:lnTo>
                    <a:lnTo>
                      <a:pt x="1363" y="1720"/>
                    </a:lnTo>
                    <a:lnTo>
                      <a:pt x="1360" y="1903"/>
                    </a:lnTo>
                    <a:lnTo>
                      <a:pt x="1098" y="1905"/>
                    </a:lnTo>
                    <a:lnTo>
                      <a:pt x="894" y="1903"/>
                    </a:lnTo>
                    <a:lnTo>
                      <a:pt x="666" y="1905"/>
                    </a:lnTo>
                    <a:lnTo>
                      <a:pt x="667" y="1744"/>
                    </a:lnTo>
                    <a:lnTo>
                      <a:pt x="349" y="1746"/>
                    </a:lnTo>
                    <a:lnTo>
                      <a:pt x="4" y="961"/>
                    </a:lnTo>
                    <a:lnTo>
                      <a:pt x="4" y="654"/>
                    </a:lnTo>
                    <a:lnTo>
                      <a:pt x="0" y="537"/>
                    </a:lnTo>
                    <a:lnTo>
                      <a:pt x="0" y="0"/>
                    </a:lnTo>
                    <a:lnTo>
                      <a:pt x="165" y="1"/>
                    </a:lnTo>
                    <a:lnTo>
                      <a:pt x="301" y="1"/>
                    </a:lnTo>
                    <a:lnTo>
                      <a:pt x="319" y="1"/>
                    </a:lnTo>
                    <a:lnTo>
                      <a:pt x="316" y="556"/>
                    </a:lnTo>
                    <a:lnTo>
                      <a:pt x="681" y="556"/>
                    </a:lnTo>
                    <a:lnTo>
                      <a:pt x="1374" y="558"/>
                    </a:lnTo>
                    <a:lnTo>
                      <a:pt x="1375" y="654"/>
                    </a:lnTo>
                    <a:lnTo>
                      <a:pt x="1374" y="1114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30">
                <a:extLst>
                  <a:ext uri="{FF2B5EF4-FFF2-40B4-BE49-F238E27FC236}">
                    <a16:creationId xmlns:a16="http://schemas.microsoft.com/office/drawing/2014/main" id="{9E10FD75-8BED-3F07-E15D-576799C1F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943" y="0"/>
                <a:ext cx="809625" cy="1228725"/>
              </a:xfrm>
              <a:custGeom>
                <a:avLst/>
                <a:gdLst>
                  <a:gd name="T0" fmla="*/ 2147483647 w 1530"/>
                  <a:gd name="T1" fmla="*/ 2147483647 h 2321"/>
                  <a:gd name="T2" fmla="*/ 2147483647 w 1530"/>
                  <a:gd name="T3" fmla="*/ 2147483647 h 2321"/>
                  <a:gd name="T4" fmla="*/ 2147483647 w 1530"/>
                  <a:gd name="T5" fmla="*/ 2147483647 h 2321"/>
                  <a:gd name="T6" fmla="*/ 2147483647 w 1530"/>
                  <a:gd name="T7" fmla="*/ 2147483647 h 2321"/>
                  <a:gd name="T8" fmla="*/ 2147483647 w 1530"/>
                  <a:gd name="T9" fmla="*/ 2147483647 h 2321"/>
                  <a:gd name="T10" fmla="*/ 2147483647 w 1530"/>
                  <a:gd name="T11" fmla="*/ 2147483647 h 2321"/>
                  <a:gd name="T12" fmla="*/ 2147483647 w 1530"/>
                  <a:gd name="T13" fmla="*/ 2147483647 h 2321"/>
                  <a:gd name="T14" fmla="*/ 2147483647 w 1530"/>
                  <a:gd name="T15" fmla="*/ 2147483647 h 2321"/>
                  <a:gd name="T16" fmla="*/ 2147483647 w 1530"/>
                  <a:gd name="T17" fmla="*/ 2147483647 h 2321"/>
                  <a:gd name="T18" fmla="*/ 2147483647 w 1530"/>
                  <a:gd name="T19" fmla="*/ 2147483647 h 2321"/>
                  <a:gd name="T20" fmla="*/ 2147483647 w 1530"/>
                  <a:gd name="T21" fmla="*/ 2147483647 h 2321"/>
                  <a:gd name="T22" fmla="*/ 2147483647 w 1530"/>
                  <a:gd name="T23" fmla="*/ 2147483647 h 2321"/>
                  <a:gd name="T24" fmla="*/ 2147483647 w 1530"/>
                  <a:gd name="T25" fmla="*/ 2147483647 h 2321"/>
                  <a:gd name="T26" fmla="*/ 296258192 w 1530"/>
                  <a:gd name="T27" fmla="*/ 2147483647 h 2321"/>
                  <a:gd name="T28" fmla="*/ 0 w 1530"/>
                  <a:gd name="T29" fmla="*/ 2147483647 h 2321"/>
                  <a:gd name="T30" fmla="*/ 444667746 w 1530"/>
                  <a:gd name="T31" fmla="*/ 2147483647 h 2321"/>
                  <a:gd name="T32" fmla="*/ 296258192 w 1530"/>
                  <a:gd name="T33" fmla="*/ 1186895411 h 2321"/>
                  <a:gd name="T34" fmla="*/ 2147483647 w 1530"/>
                  <a:gd name="T35" fmla="*/ 296793997 h 2321"/>
                  <a:gd name="T36" fmla="*/ 2147483647 w 1530"/>
                  <a:gd name="T37" fmla="*/ 296793997 h 2321"/>
                  <a:gd name="T38" fmla="*/ 2147483647 w 1530"/>
                  <a:gd name="T39" fmla="*/ 0 h 2321"/>
                  <a:gd name="T40" fmla="*/ 2147483647 w 1530"/>
                  <a:gd name="T41" fmla="*/ 296793997 h 2321"/>
                  <a:gd name="T42" fmla="*/ 2147483647 w 1530"/>
                  <a:gd name="T43" fmla="*/ 2147483647 h 2321"/>
                  <a:gd name="T44" fmla="*/ 2147483647 w 1530"/>
                  <a:gd name="T45" fmla="*/ 2147483647 h 23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30" h="2321">
                    <a:moveTo>
                      <a:pt x="1529" y="518"/>
                    </a:moveTo>
                    <a:lnTo>
                      <a:pt x="1529" y="920"/>
                    </a:lnTo>
                    <a:lnTo>
                      <a:pt x="1469" y="920"/>
                    </a:lnTo>
                    <a:lnTo>
                      <a:pt x="1469" y="921"/>
                    </a:lnTo>
                    <a:lnTo>
                      <a:pt x="1470" y="1739"/>
                    </a:lnTo>
                    <a:lnTo>
                      <a:pt x="1469" y="2258"/>
                    </a:lnTo>
                    <a:lnTo>
                      <a:pt x="1469" y="2300"/>
                    </a:lnTo>
                    <a:lnTo>
                      <a:pt x="1469" y="2321"/>
                    </a:lnTo>
                    <a:lnTo>
                      <a:pt x="1341" y="2319"/>
                    </a:lnTo>
                    <a:lnTo>
                      <a:pt x="1260" y="2319"/>
                    </a:lnTo>
                    <a:lnTo>
                      <a:pt x="963" y="2319"/>
                    </a:lnTo>
                    <a:lnTo>
                      <a:pt x="962" y="1682"/>
                    </a:lnTo>
                    <a:lnTo>
                      <a:pt x="326" y="1683"/>
                    </a:lnTo>
                    <a:lnTo>
                      <a:pt x="2" y="1440"/>
                    </a:lnTo>
                    <a:lnTo>
                      <a:pt x="0" y="557"/>
                    </a:lnTo>
                    <a:lnTo>
                      <a:pt x="3" y="557"/>
                    </a:lnTo>
                    <a:lnTo>
                      <a:pt x="2" y="8"/>
                    </a:lnTo>
                    <a:lnTo>
                      <a:pt x="962" y="2"/>
                    </a:lnTo>
                    <a:lnTo>
                      <a:pt x="1053" y="2"/>
                    </a:lnTo>
                    <a:lnTo>
                      <a:pt x="1401" y="0"/>
                    </a:lnTo>
                    <a:lnTo>
                      <a:pt x="1530" y="2"/>
                    </a:lnTo>
                    <a:lnTo>
                      <a:pt x="1529" y="231"/>
                    </a:lnTo>
                    <a:lnTo>
                      <a:pt x="1529" y="518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31">
                <a:extLst>
                  <a:ext uri="{FF2B5EF4-FFF2-40B4-BE49-F238E27FC236}">
                    <a16:creationId xmlns:a16="http://schemas.microsoft.com/office/drawing/2014/main" id="{A2A025EF-43F3-793E-385F-A0F14734A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106" y="1217564"/>
                <a:ext cx="874713" cy="1104900"/>
              </a:xfrm>
              <a:custGeom>
                <a:avLst/>
                <a:gdLst>
                  <a:gd name="T0" fmla="*/ 2147483647 w 1652"/>
                  <a:gd name="T1" fmla="*/ 2147483647 h 2088"/>
                  <a:gd name="T2" fmla="*/ 2147483647 w 1652"/>
                  <a:gd name="T3" fmla="*/ 2147483647 h 2088"/>
                  <a:gd name="T4" fmla="*/ 2147483647 w 1652"/>
                  <a:gd name="T5" fmla="*/ 296258192 h 2088"/>
                  <a:gd name="T6" fmla="*/ 2147483647 w 1652"/>
                  <a:gd name="T7" fmla="*/ 0 h 2088"/>
                  <a:gd name="T8" fmla="*/ 2147483647 w 1652"/>
                  <a:gd name="T9" fmla="*/ 0 h 2088"/>
                  <a:gd name="T10" fmla="*/ 2147483647 w 1652"/>
                  <a:gd name="T11" fmla="*/ 0 h 2088"/>
                  <a:gd name="T12" fmla="*/ 2147483647 w 1652"/>
                  <a:gd name="T13" fmla="*/ 2147483647 h 2088"/>
                  <a:gd name="T14" fmla="*/ 2147483647 w 1652"/>
                  <a:gd name="T15" fmla="*/ 2147483647 h 2088"/>
                  <a:gd name="T16" fmla="*/ 2147483647 w 1652"/>
                  <a:gd name="T17" fmla="*/ 2147483647 h 2088"/>
                  <a:gd name="T18" fmla="*/ 2147483647 w 1652"/>
                  <a:gd name="T19" fmla="*/ 2147483647 h 2088"/>
                  <a:gd name="T20" fmla="*/ 2147483647 w 1652"/>
                  <a:gd name="T21" fmla="*/ 2147483647 h 2088"/>
                  <a:gd name="T22" fmla="*/ 1187591274 w 1652"/>
                  <a:gd name="T23" fmla="*/ 2147483647 h 2088"/>
                  <a:gd name="T24" fmla="*/ 890693456 w 1652"/>
                  <a:gd name="T25" fmla="*/ 2147483647 h 2088"/>
                  <a:gd name="T26" fmla="*/ 0 w 1652"/>
                  <a:gd name="T27" fmla="*/ 2147483647 h 2088"/>
                  <a:gd name="T28" fmla="*/ 0 w 1652"/>
                  <a:gd name="T29" fmla="*/ 2147483647 h 2088"/>
                  <a:gd name="T30" fmla="*/ 296897819 w 1652"/>
                  <a:gd name="T31" fmla="*/ 2147483647 h 2088"/>
                  <a:gd name="T32" fmla="*/ 2147483647 w 1652"/>
                  <a:gd name="T33" fmla="*/ 2147483647 h 2088"/>
                  <a:gd name="T34" fmla="*/ 2147483647 w 1652"/>
                  <a:gd name="T35" fmla="*/ 2147483647 h 2088"/>
                  <a:gd name="T36" fmla="*/ 2147483647 w 1652"/>
                  <a:gd name="T37" fmla="*/ 2147483647 h 2088"/>
                  <a:gd name="T38" fmla="*/ 2147483647 w 1652"/>
                  <a:gd name="T39" fmla="*/ 2147483647 h 2088"/>
                  <a:gd name="T40" fmla="*/ 2147483647 w 1652"/>
                  <a:gd name="T41" fmla="*/ 2147483647 h 2088"/>
                  <a:gd name="T42" fmla="*/ 2147483647 w 1652"/>
                  <a:gd name="T43" fmla="*/ 2147483647 h 2088"/>
                  <a:gd name="T44" fmla="*/ 2147483647 w 1652"/>
                  <a:gd name="T45" fmla="*/ 2147483647 h 2088"/>
                  <a:gd name="T46" fmla="*/ 2147483647 w 1652"/>
                  <a:gd name="T47" fmla="*/ 2147483647 h 2088"/>
                  <a:gd name="T48" fmla="*/ 2147483647 w 1652"/>
                  <a:gd name="T49" fmla="*/ 2147483647 h 2088"/>
                  <a:gd name="T50" fmla="*/ 2147483647 w 1652"/>
                  <a:gd name="T51" fmla="*/ 2147483647 h 2088"/>
                  <a:gd name="T52" fmla="*/ 2147483647 w 1652"/>
                  <a:gd name="T53" fmla="*/ 2147483647 h 2088"/>
                  <a:gd name="T54" fmla="*/ 2147483647 w 1652"/>
                  <a:gd name="T55" fmla="*/ 2147483647 h 2088"/>
                  <a:gd name="T56" fmla="*/ 2147483647 w 1652"/>
                  <a:gd name="T57" fmla="*/ 2147483647 h 2088"/>
                  <a:gd name="T58" fmla="*/ 2147483647 w 1652"/>
                  <a:gd name="T59" fmla="*/ 2147483647 h 208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52" h="2088">
                    <a:moveTo>
                      <a:pt x="1652" y="216"/>
                    </a:moveTo>
                    <a:lnTo>
                      <a:pt x="1652" y="212"/>
                    </a:lnTo>
                    <a:lnTo>
                      <a:pt x="1652" y="2"/>
                    </a:lnTo>
                    <a:lnTo>
                      <a:pt x="1524" y="0"/>
                    </a:lnTo>
                    <a:lnTo>
                      <a:pt x="1443" y="0"/>
                    </a:lnTo>
                    <a:lnTo>
                      <a:pt x="1146" y="0"/>
                    </a:lnTo>
                    <a:lnTo>
                      <a:pt x="1139" y="629"/>
                    </a:lnTo>
                    <a:lnTo>
                      <a:pt x="1124" y="644"/>
                    </a:lnTo>
                    <a:lnTo>
                      <a:pt x="749" y="645"/>
                    </a:lnTo>
                    <a:lnTo>
                      <a:pt x="747" y="918"/>
                    </a:lnTo>
                    <a:lnTo>
                      <a:pt x="413" y="875"/>
                    </a:lnTo>
                    <a:lnTo>
                      <a:pt x="8" y="1100"/>
                    </a:lnTo>
                    <a:lnTo>
                      <a:pt x="6" y="1445"/>
                    </a:lnTo>
                    <a:lnTo>
                      <a:pt x="0" y="1445"/>
                    </a:lnTo>
                    <a:lnTo>
                      <a:pt x="0" y="1767"/>
                    </a:lnTo>
                    <a:lnTo>
                      <a:pt x="2" y="2087"/>
                    </a:lnTo>
                    <a:lnTo>
                      <a:pt x="197" y="2088"/>
                    </a:lnTo>
                    <a:lnTo>
                      <a:pt x="275" y="2087"/>
                    </a:lnTo>
                    <a:lnTo>
                      <a:pt x="440" y="2088"/>
                    </a:lnTo>
                    <a:lnTo>
                      <a:pt x="576" y="2088"/>
                    </a:lnTo>
                    <a:lnTo>
                      <a:pt x="594" y="2088"/>
                    </a:lnTo>
                    <a:lnTo>
                      <a:pt x="963" y="1929"/>
                    </a:lnTo>
                    <a:lnTo>
                      <a:pt x="1286" y="1446"/>
                    </a:lnTo>
                    <a:lnTo>
                      <a:pt x="1649" y="1446"/>
                    </a:lnTo>
                    <a:lnTo>
                      <a:pt x="1650" y="1361"/>
                    </a:lnTo>
                    <a:lnTo>
                      <a:pt x="1650" y="1131"/>
                    </a:lnTo>
                    <a:lnTo>
                      <a:pt x="1650" y="1025"/>
                    </a:lnTo>
                    <a:lnTo>
                      <a:pt x="1652" y="864"/>
                    </a:lnTo>
                    <a:lnTo>
                      <a:pt x="1650" y="755"/>
                    </a:lnTo>
                    <a:lnTo>
                      <a:pt x="1652" y="21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32">
                <a:extLst>
                  <a:ext uri="{FF2B5EF4-FFF2-40B4-BE49-F238E27FC236}">
                    <a16:creationId xmlns:a16="http://schemas.microsoft.com/office/drawing/2014/main" id="{DF58A21B-2F6F-5A5D-DD26-F008C1A1F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9100" y="4762"/>
                <a:ext cx="1090612" cy="757238"/>
              </a:xfrm>
              <a:custGeom>
                <a:avLst/>
                <a:gdLst>
                  <a:gd name="T0" fmla="*/ 2147483647 w 2062"/>
                  <a:gd name="T1" fmla="*/ 2147483647 h 1432"/>
                  <a:gd name="T2" fmla="*/ 2147483647 w 2062"/>
                  <a:gd name="T3" fmla="*/ 2147483647 h 1432"/>
                  <a:gd name="T4" fmla="*/ 2147483647 w 2062"/>
                  <a:gd name="T5" fmla="*/ 2147483647 h 1432"/>
                  <a:gd name="T6" fmla="*/ 2147483647 w 2062"/>
                  <a:gd name="T7" fmla="*/ 0 h 1432"/>
                  <a:gd name="T8" fmla="*/ 2147483647 w 2062"/>
                  <a:gd name="T9" fmla="*/ 887255553 h 1432"/>
                  <a:gd name="T10" fmla="*/ 2147483647 w 2062"/>
                  <a:gd name="T11" fmla="*/ 887255553 h 1432"/>
                  <a:gd name="T12" fmla="*/ 2147483647 w 2062"/>
                  <a:gd name="T13" fmla="*/ 147922636 h 1432"/>
                  <a:gd name="T14" fmla="*/ 2147483647 w 2062"/>
                  <a:gd name="T15" fmla="*/ 147922636 h 1432"/>
                  <a:gd name="T16" fmla="*/ 2147483647 w 2062"/>
                  <a:gd name="T17" fmla="*/ 2147483647 h 1432"/>
                  <a:gd name="T18" fmla="*/ 0 w 2062"/>
                  <a:gd name="T19" fmla="*/ 2147483647 h 1432"/>
                  <a:gd name="T20" fmla="*/ 147985259 w 2062"/>
                  <a:gd name="T21" fmla="*/ 2147483647 h 1432"/>
                  <a:gd name="T22" fmla="*/ 2147483647 w 2062"/>
                  <a:gd name="T23" fmla="*/ 2147483647 h 1432"/>
                  <a:gd name="T24" fmla="*/ 2147483647 w 2062"/>
                  <a:gd name="T25" fmla="*/ 2147483647 h 1432"/>
                  <a:gd name="T26" fmla="*/ 2147483647 w 2062"/>
                  <a:gd name="T27" fmla="*/ 2147483647 h 1432"/>
                  <a:gd name="T28" fmla="*/ 2147483647 w 2062"/>
                  <a:gd name="T29" fmla="*/ 2147483647 h 1432"/>
                  <a:gd name="T30" fmla="*/ 2147483647 w 2062"/>
                  <a:gd name="T31" fmla="*/ 2147483647 h 1432"/>
                  <a:gd name="T32" fmla="*/ 2147483647 w 2062"/>
                  <a:gd name="T33" fmla="*/ 2147483647 h 14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62" h="1432">
                    <a:moveTo>
                      <a:pt x="2061" y="1432"/>
                    </a:moveTo>
                    <a:lnTo>
                      <a:pt x="2059" y="549"/>
                    </a:lnTo>
                    <a:lnTo>
                      <a:pt x="2062" y="549"/>
                    </a:lnTo>
                    <a:lnTo>
                      <a:pt x="2061" y="0"/>
                    </a:lnTo>
                    <a:lnTo>
                      <a:pt x="1503" y="6"/>
                    </a:lnTo>
                    <a:lnTo>
                      <a:pt x="651" y="6"/>
                    </a:lnTo>
                    <a:lnTo>
                      <a:pt x="321" y="1"/>
                    </a:lnTo>
                    <a:lnTo>
                      <a:pt x="220" y="1"/>
                    </a:lnTo>
                    <a:lnTo>
                      <a:pt x="214" y="453"/>
                    </a:lnTo>
                    <a:lnTo>
                      <a:pt x="0" y="684"/>
                    </a:lnTo>
                    <a:lnTo>
                      <a:pt x="1" y="1350"/>
                    </a:lnTo>
                    <a:lnTo>
                      <a:pt x="760" y="1351"/>
                    </a:lnTo>
                    <a:lnTo>
                      <a:pt x="760" y="1432"/>
                    </a:lnTo>
                    <a:lnTo>
                      <a:pt x="1411" y="1431"/>
                    </a:lnTo>
                    <a:lnTo>
                      <a:pt x="1593" y="1431"/>
                    </a:lnTo>
                    <a:lnTo>
                      <a:pt x="1693" y="1432"/>
                    </a:lnTo>
                    <a:lnTo>
                      <a:pt x="2061" y="1432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33">
                <a:extLst>
                  <a:ext uri="{FF2B5EF4-FFF2-40B4-BE49-F238E27FC236}">
                    <a16:creationId xmlns:a16="http://schemas.microsoft.com/office/drawing/2014/main" id="{7A480B7B-AB8F-2DD2-AD20-B13CCC56E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843" y="1992312"/>
                <a:ext cx="560387" cy="635000"/>
              </a:xfrm>
              <a:custGeom>
                <a:avLst/>
                <a:gdLst>
                  <a:gd name="T0" fmla="*/ 2147483647 w 1059"/>
                  <a:gd name="T1" fmla="*/ 2147483647 h 1199"/>
                  <a:gd name="T2" fmla="*/ 2147483647 w 1059"/>
                  <a:gd name="T3" fmla="*/ 0 h 1199"/>
                  <a:gd name="T4" fmla="*/ 2147483647 w 1059"/>
                  <a:gd name="T5" fmla="*/ 0 h 1199"/>
                  <a:gd name="T6" fmla="*/ 2147483647 w 1059"/>
                  <a:gd name="T7" fmla="*/ 2147483647 h 1199"/>
                  <a:gd name="T8" fmla="*/ 444386891 w 1059"/>
                  <a:gd name="T9" fmla="*/ 2147483647 h 1199"/>
                  <a:gd name="T10" fmla="*/ 0 w 1059"/>
                  <a:gd name="T11" fmla="*/ 2147483647 h 1199"/>
                  <a:gd name="T12" fmla="*/ 2147483647 w 1059"/>
                  <a:gd name="T13" fmla="*/ 2147483647 h 1199"/>
                  <a:gd name="T14" fmla="*/ 2147483647 w 1059"/>
                  <a:gd name="T15" fmla="*/ 2147483647 h 1199"/>
                  <a:gd name="T16" fmla="*/ 2147483647 w 1059"/>
                  <a:gd name="T17" fmla="*/ 2147483647 h 1199"/>
                  <a:gd name="T18" fmla="*/ 2147483647 w 1059"/>
                  <a:gd name="T19" fmla="*/ 2147483647 h 1199"/>
                  <a:gd name="T20" fmla="*/ 2147483647 w 1059"/>
                  <a:gd name="T21" fmla="*/ 2147483647 h 1199"/>
                  <a:gd name="T22" fmla="*/ 2147483647 w 1059"/>
                  <a:gd name="T23" fmla="*/ 2147483647 h 1199"/>
                  <a:gd name="T24" fmla="*/ 2147483647 w 1059"/>
                  <a:gd name="T25" fmla="*/ 2147483647 h 1199"/>
                  <a:gd name="T26" fmla="*/ 2147483647 w 1059"/>
                  <a:gd name="T27" fmla="*/ 2147483647 h 119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59" h="1199">
                    <a:moveTo>
                      <a:pt x="1059" y="146"/>
                    </a:moveTo>
                    <a:lnTo>
                      <a:pt x="1058" y="0"/>
                    </a:lnTo>
                    <a:lnTo>
                      <a:pt x="695" y="0"/>
                    </a:lnTo>
                    <a:lnTo>
                      <a:pt x="372" y="483"/>
                    </a:lnTo>
                    <a:lnTo>
                      <a:pt x="3" y="642"/>
                    </a:lnTo>
                    <a:lnTo>
                      <a:pt x="0" y="1197"/>
                    </a:lnTo>
                    <a:lnTo>
                      <a:pt x="365" y="1197"/>
                    </a:lnTo>
                    <a:lnTo>
                      <a:pt x="1058" y="1199"/>
                    </a:lnTo>
                    <a:lnTo>
                      <a:pt x="1059" y="1179"/>
                    </a:lnTo>
                    <a:lnTo>
                      <a:pt x="1058" y="971"/>
                    </a:lnTo>
                    <a:lnTo>
                      <a:pt x="1059" y="834"/>
                    </a:lnTo>
                    <a:lnTo>
                      <a:pt x="1059" y="380"/>
                    </a:lnTo>
                    <a:lnTo>
                      <a:pt x="1058" y="167"/>
                    </a:lnTo>
                    <a:lnTo>
                      <a:pt x="1059" y="146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4">
                <a:extLst>
                  <a:ext uri="{FF2B5EF4-FFF2-40B4-BE49-F238E27FC236}">
                    <a16:creationId xmlns:a16="http://schemas.microsoft.com/office/drawing/2014/main" id="{6D6EA61F-0BE6-64F8-6BDF-4A8758D1A8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174" y="1726078"/>
                <a:ext cx="954088" cy="847725"/>
              </a:xfrm>
              <a:custGeom>
                <a:avLst/>
                <a:gdLst>
                  <a:gd name="T0" fmla="*/ 2147483647 w 1803"/>
                  <a:gd name="T1" fmla="*/ 2147483647 h 1601"/>
                  <a:gd name="T2" fmla="*/ 2147483647 w 1803"/>
                  <a:gd name="T3" fmla="*/ 2147483647 h 1601"/>
                  <a:gd name="T4" fmla="*/ 2147483647 w 1803"/>
                  <a:gd name="T5" fmla="*/ 296909195 h 1601"/>
                  <a:gd name="T6" fmla="*/ 2147483647 w 1803"/>
                  <a:gd name="T7" fmla="*/ 0 h 1601"/>
                  <a:gd name="T8" fmla="*/ 2147483647 w 1803"/>
                  <a:gd name="T9" fmla="*/ 2147483647 h 1601"/>
                  <a:gd name="T10" fmla="*/ 2147483647 w 1803"/>
                  <a:gd name="T11" fmla="*/ 2147483647 h 1601"/>
                  <a:gd name="T12" fmla="*/ 0 w 1803"/>
                  <a:gd name="T13" fmla="*/ 2147483647 h 1601"/>
                  <a:gd name="T14" fmla="*/ 0 w 1803"/>
                  <a:gd name="T15" fmla="*/ 2147483647 h 1601"/>
                  <a:gd name="T16" fmla="*/ 2147483647 w 1803"/>
                  <a:gd name="T17" fmla="*/ 2147483647 h 1601"/>
                  <a:gd name="T18" fmla="*/ 2147483647 w 1803"/>
                  <a:gd name="T19" fmla="*/ 2147483647 h 1601"/>
                  <a:gd name="T20" fmla="*/ 2147483647 w 1803"/>
                  <a:gd name="T21" fmla="*/ 2147483647 h 1601"/>
                  <a:gd name="T22" fmla="*/ 2147483647 w 1803"/>
                  <a:gd name="T23" fmla="*/ 2147483647 h 1601"/>
                  <a:gd name="T24" fmla="*/ 2147483647 w 1803"/>
                  <a:gd name="T25" fmla="*/ 2147483647 h 1601"/>
                  <a:gd name="T26" fmla="*/ 2147483647 w 1803"/>
                  <a:gd name="T27" fmla="*/ 2147483647 h 1601"/>
                  <a:gd name="T28" fmla="*/ 2147483647 w 1803"/>
                  <a:gd name="T29" fmla="*/ 2147483647 h 1601"/>
                  <a:gd name="T30" fmla="*/ 2147483647 w 1803"/>
                  <a:gd name="T31" fmla="*/ 2147483647 h 160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03" h="1601">
                    <a:moveTo>
                      <a:pt x="1801" y="482"/>
                    </a:moveTo>
                    <a:lnTo>
                      <a:pt x="1803" y="137"/>
                    </a:lnTo>
                    <a:lnTo>
                      <a:pt x="1803" y="2"/>
                    </a:lnTo>
                    <a:lnTo>
                      <a:pt x="33" y="0"/>
                    </a:lnTo>
                    <a:lnTo>
                      <a:pt x="33" y="321"/>
                    </a:lnTo>
                    <a:lnTo>
                      <a:pt x="33" y="1088"/>
                    </a:lnTo>
                    <a:lnTo>
                      <a:pt x="0" y="1319"/>
                    </a:lnTo>
                    <a:lnTo>
                      <a:pt x="0" y="1599"/>
                    </a:lnTo>
                    <a:lnTo>
                      <a:pt x="94" y="1601"/>
                    </a:lnTo>
                    <a:lnTo>
                      <a:pt x="474" y="1599"/>
                    </a:lnTo>
                    <a:lnTo>
                      <a:pt x="639" y="1599"/>
                    </a:lnTo>
                    <a:lnTo>
                      <a:pt x="639" y="1128"/>
                    </a:lnTo>
                    <a:lnTo>
                      <a:pt x="1317" y="1125"/>
                    </a:lnTo>
                    <a:lnTo>
                      <a:pt x="1795" y="804"/>
                    </a:lnTo>
                    <a:lnTo>
                      <a:pt x="1795" y="482"/>
                    </a:lnTo>
                    <a:lnTo>
                      <a:pt x="1801" y="482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5">
                <a:extLst>
                  <a:ext uri="{FF2B5EF4-FFF2-40B4-BE49-F238E27FC236}">
                    <a16:creationId xmlns:a16="http://schemas.microsoft.com/office/drawing/2014/main" id="{4DD437AF-0B48-5D08-7230-9A767DE7DE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056" y="758824"/>
                <a:ext cx="852487" cy="806450"/>
              </a:xfrm>
              <a:custGeom>
                <a:avLst/>
                <a:gdLst>
                  <a:gd name="T0" fmla="*/ 2147483647 w 1611"/>
                  <a:gd name="T1" fmla="*/ 2147483647 h 1525"/>
                  <a:gd name="T2" fmla="*/ 2147483647 w 1611"/>
                  <a:gd name="T3" fmla="*/ 2147483647 h 1525"/>
                  <a:gd name="T4" fmla="*/ 2147483647 w 1611"/>
                  <a:gd name="T5" fmla="*/ 2147483647 h 1525"/>
                  <a:gd name="T6" fmla="*/ 2147483647 w 1611"/>
                  <a:gd name="T7" fmla="*/ 147935188 h 1525"/>
                  <a:gd name="T8" fmla="*/ 2147483647 w 1611"/>
                  <a:gd name="T9" fmla="*/ 147935188 h 1525"/>
                  <a:gd name="T10" fmla="*/ 2147483647 w 1611"/>
                  <a:gd name="T11" fmla="*/ 0 h 1525"/>
                  <a:gd name="T12" fmla="*/ 0 w 1611"/>
                  <a:gd name="T13" fmla="*/ 0 h 1525"/>
                  <a:gd name="T14" fmla="*/ 2147483647 w 1611"/>
                  <a:gd name="T15" fmla="*/ 2147483647 h 1525"/>
                  <a:gd name="T16" fmla="*/ 2147483647 w 1611"/>
                  <a:gd name="T17" fmla="*/ 2147483647 h 1525"/>
                  <a:gd name="T18" fmla="*/ 2147483647 w 1611"/>
                  <a:gd name="T19" fmla="*/ 2147483647 h 1525"/>
                  <a:gd name="T20" fmla="*/ 2147483647 w 1611"/>
                  <a:gd name="T21" fmla="*/ 2147483647 h 1525"/>
                  <a:gd name="T22" fmla="*/ 2147483647 w 1611"/>
                  <a:gd name="T23" fmla="*/ 2147483647 h 1525"/>
                  <a:gd name="T24" fmla="*/ 2147483647 w 1611"/>
                  <a:gd name="T25" fmla="*/ 2147483647 h 1525"/>
                  <a:gd name="T26" fmla="*/ 2147483647 w 1611"/>
                  <a:gd name="T27" fmla="*/ 2147483647 h 1525"/>
                  <a:gd name="T28" fmla="*/ 2147483647 w 1611"/>
                  <a:gd name="T29" fmla="*/ 2147483647 h 1525"/>
                  <a:gd name="T30" fmla="*/ 2147483647 w 1611"/>
                  <a:gd name="T31" fmla="*/ 2147483647 h 15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11" h="1525">
                    <a:moveTo>
                      <a:pt x="1611" y="880"/>
                    </a:moveTo>
                    <a:lnTo>
                      <a:pt x="1610" y="243"/>
                    </a:lnTo>
                    <a:lnTo>
                      <a:pt x="974" y="244"/>
                    </a:lnTo>
                    <a:lnTo>
                      <a:pt x="650" y="1"/>
                    </a:lnTo>
                    <a:lnTo>
                      <a:pt x="282" y="1"/>
                    </a:lnTo>
                    <a:lnTo>
                      <a:pt x="182" y="0"/>
                    </a:lnTo>
                    <a:lnTo>
                      <a:pt x="0" y="0"/>
                    </a:lnTo>
                    <a:lnTo>
                      <a:pt x="147" y="402"/>
                    </a:lnTo>
                    <a:lnTo>
                      <a:pt x="90" y="631"/>
                    </a:lnTo>
                    <a:lnTo>
                      <a:pt x="102" y="807"/>
                    </a:lnTo>
                    <a:lnTo>
                      <a:pt x="662" y="786"/>
                    </a:lnTo>
                    <a:lnTo>
                      <a:pt x="1080" y="1465"/>
                    </a:lnTo>
                    <a:lnTo>
                      <a:pt x="1214" y="1525"/>
                    </a:lnTo>
                    <a:lnTo>
                      <a:pt x="1589" y="1524"/>
                    </a:lnTo>
                    <a:lnTo>
                      <a:pt x="1604" y="1509"/>
                    </a:lnTo>
                    <a:lnTo>
                      <a:pt x="1611" y="88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36">
                <a:extLst>
                  <a:ext uri="{FF2B5EF4-FFF2-40B4-BE49-F238E27FC236}">
                    <a16:creationId xmlns:a16="http://schemas.microsoft.com/office/drawing/2014/main" id="{0ED43026-0218-6B74-BD2C-347755CEF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350" y="719137"/>
                <a:ext cx="1109662" cy="477838"/>
              </a:xfrm>
              <a:custGeom>
                <a:avLst/>
                <a:gdLst>
                  <a:gd name="T0" fmla="*/ 2147483647 w 2097"/>
                  <a:gd name="T1" fmla="*/ 2147483647 h 903"/>
                  <a:gd name="T2" fmla="*/ 2147483647 w 2097"/>
                  <a:gd name="T3" fmla="*/ 2147483647 h 903"/>
                  <a:gd name="T4" fmla="*/ 2147483647 w 2097"/>
                  <a:gd name="T5" fmla="*/ 2147483647 h 903"/>
                  <a:gd name="T6" fmla="*/ 2147483647 w 2097"/>
                  <a:gd name="T7" fmla="*/ 2147483647 h 903"/>
                  <a:gd name="T8" fmla="*/ 2147483647 w 2097"/>
                  <a:gd name="T9" fmla="*/ 2147483647 h 903"/>
                  <a:gd name="T10" fmla="*/ 2147483647 w 2097"/>
                  <a:gd name="T11" fmla="*/ 2147483647 h 903"/>
                  <a:gd name="T12" fmla="*/ 0 w 2097"/>
                  <a:gd name="T13" fmla="*/ 2147483647 h 903"/>
                  <a:gd name="T14" fmla="*/ 0 w 2097"/>
                  <a:gd name="T15" fmla="*/ 2147483647 h 903"/>
                  <a:gd name="T16" fmla="*/ 296258058 w 2097"/>
                  <a:gd name="T17" fmla="*/ 2147483647 h 903"/>
                  <a:gd name="T18" fmla="*/ 740925074 w 2097"/>
                  <a:gd name="T19" fmla="*/ 2147483647 h 903"/>
                  <a:gd name="T20" fmla="*/ 2147483647 w 2097"/>
                  <a:gd name="T21" fmla="*/ 2147483647 h 903"/>
                  <a:gd name="T22" fmla="*/ 2147483647 w 2097"/>
                  <a:gd name="T23" fmla="*/ 2147483647 h 903"/>
                  <a:gd name="T24" fmla="*/ 2147483647 w 2097"/>
                  <a:gd name="T25" fmla="*/ 2147483647 h 903"/>
                  <a:gd name="T26" fmla="*/ 2147483647 w 2097"/>
                  <a:gd name="T27" fmla="*/ 2147483647 h 903"/>
                  <a:gd name="T28" fmla="*/ 2147483647 w 2097"/>
                  <a:gd name="T29" fmla="*/ 2147483647 h 903"/>
                  <a:gd name="T30" fmla="*/ 2147483647 w 2097"/>
                  <a:gd name="T31" fmla="*/ 0 h 903"/>
                  <a:gd name="T32" fmla="*/ 2147483647 w 2097"/>
                  <a:gd name="T33" fmla="*/ 148129251 h 903"/>
                  <a:gd name="T34" fmla="*/ 2147483647 w 2097"/>
                  <a:gd name="T35" fmla="*/ 2147483647 h 903"/>
                  <a:gd name="T36" fmla="*/ 2147483647 w 2097"/>
                  <a:gd name="T37" fmla="*/ 2147483647 h 9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7" h="903">
                    <a:moveTo>
                      <a:pt x="1950" y="81"/>
                    </a:moveTo>
                    <a:lnTo>
                      <a:pt x="2097" y="483"/>
                    </a:lnTo>
                    <a:lnTo>
                      <a:pt x="2040" y="712"/>
                    </a:lnTo>
                    <a:lnTo>
                      <a:pt x="2052" y="888"/>
                    </a:lnTo>
                    <a:lnTo>
                      <a:pt x="1094" y="903"/>
                    </a:lnTo>
                    <a:lnTo>
                      <a:pt x="566" y="720"/>
                    </a:lnTo>
                    <a:lnTo>
                      <a:pt x="0" y="721"/>
                    </a:lnTo>
                    <a:lnTo>
                      <a:pt x="0" y="712"/>
                    </a:lnTo>
                    <a:lnTo>
                      <a:pt x="2" y="684"/>
                    </a:lnTo>
                    <a:lnTo>
                      <a:pt x="5" y="522"/>
                    </a:lnTo>
                    <a:lnTo>
                      <a:pt x="144" y="523"/>
                    </a:lnTo>
                    <a:lnTo>
                      <a:pt x="287" y="483"/>
                    </a:lnTo>
                    <a:lnTo>
                      <a:pt x="288" y="459"/>
                    </a:lnTo>
                    <a:lnTo>
                      <a:pt x="335" y="427"/>
                    </a:lnTo>
                    <a:lnTo>
                      <a:pt x="449" y="253"/>
                    </a:lnTo>
                    <a:lnTo>
                      <a:pt x="540" y="0"/>
                    </a:lnTo>
                    <a:lnTo>
                      <a:pt x="1299" y="1"/>
                    </a:lnTo>
                    <a:lnTo>
                      <a:pt x="1299" y="82"/>
                    </a:lnTo>
                    <a:lnTo>
                      <a:pt x="1950" y="81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37">
                <a:extLst>
                  <a:ext uri="{FF2B5EF4-FFF2-40B4-BE49-F238E27FC236}">
                    <a16:creationId xmlns:a16="http://schemas.microsoft.com/office/drawing/2014/main" id="{670FC96D-1D3B-260A-BFB1-09CC1A262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265" y="1086134"/>
                <a:ext cx="1674812" cy="806453"/>
              </a:xfrm>
              <a:custGeom>
                <a:avLst/>
                <a:gdLst>
                  <a:gd name="T0" fmla="*/ 2147483647 w 3164"/>
                  <a:gd name="T1" fmla="*/ 2147483647 h 1525"/>
                  <a:gd name="T2" fmla="*/ 2147483647 w 3164"/>
                  <a:gd name="T3" fmla="*/ 2147483647 h 1525"/>
                  <a:gd name="T4" fmla="*/ 2147483647 w 3164"/>
                  <a:gd name="T5" fmla="*/ 2147483647 h 1525"/>
                  <a:gd name="T6" fmla="*/ 2147483647 w 3164"/>
                  <a:gd name="T7" fmla="*/ 0 h 1525"/>
                  <a:gd name="T8" fmla="*/ 0 w 3164"/>
                  <a:gd name="T9" fmla="*/ 147935188 h 1525"/>
                  <a:gd name="T10" fmla="*/ 889896852 w 3164"/>
                  <a:gd name="T11" fmla="*/ 2147483647 h 1525"/>
                  <a:gd name="T12" fmla="*/ 741673873 w 3164"/>
                  <a:gd name="T13" fmla="*/ 2147483647 h 1525"/>
                  <a:gd name="T14" fmla="*/ 1334845279 w 3164"/>
                  <a:gd name="T15" fmla="*/ 2147483647 h 1525"/>
                  <a:gd name="T16" fmla="*/ 2147483647 w 3164"/>
                  <a:gd name="T17" fmla="*/ 2147483647 h 1525"/>
                  <a:gd name="T18" fmla="*/ 2147483647 w 3164"/>
                  <a:gd name="T19" fmla="*/ 2147483647 h 1525"/>
                  <a:gd name="T20" fmla="*/ 2147483647 w 3164"/>
                  <a:gd name="T21" fmla="*/ 2147483647 h 1525"/>
                  <a:gd name="T22" fmla="*/ 2147483647 w 3164"/>
                  <a:gd name="T23" fmla="*/ 2147483647 h 1525"/>
                  <a:gd name="T24" fmla="*/ 2147483647 w 3164"/>
                  <a:gd name="T25" fmla="*/ 2147483647 h 1525"/>
                  <a:gd name="T26" fmla="*/ 2147483647 w 3164"/>
                  <a:gd name="T27" fmla="*/ 2147483647 h 1525"/>
                  <a:gd name="T28" fmla="*/ 2147483647 w 3164"/>
                  <a:gd name="T29" fmla="*/ 2147483647 h 1525"/>
                  <a:gd name="T30" fmla="*/ 2147483647 w 3164"/>
                  <a:gd name="T31" fmla="*/ 2147483647 h 1525"/>
                  <a:gd name="T32" fmla="*/ 2147483647 w 3164"/>
                  <a:gd name="T33" fmla="*/ 2147483647 h 1525"/>
                  <a:gd name="T34" fmla="*/ 2147483647 w 3164"/>
                  <a:gd name="T35" fmla="*/ 2147483647 h 1525"/>
                  <a:gd name="T36" fmla="*/ 2147483647 w 3164"/>
                  <a:gd name="T37" fmla="*/ 2147483647 h 15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64" h="1525">
                    <a:moveTo>
                      <a:pt x="2612" y="147"/>
                    </a:moveTo>
                    <a:lnTo>
                      <a:pt x="2052" y="168"/>
                    </a:lnTo>
                    <a:lnTo>
                      <a:pt x="1094" y="183"/>
                    </a:lnTo>
                    <a:lnTo>
                      <a:pt x="566" y="0"/>
                    </a:lnTo>
                    <a:lnTo>
                      <a:pt x="0" y="1"/>
                    </a:lnTo>
                    <a:lnTo>
                      <a:pt x="6" y="400"/>
                    </a:lnTo>
                    <a:lnTo>
                      <a:pt x="5" y="1042"/>
                    </a:lnTo>
                    <a:lnTo>
                      <a:pt x="9" y="1525"/>
                    </a:lnTo>
                    <a:lnTo>
                      <a:pt x="144" y="1525"/>
                    </a:lnTo>
                    <a:lnTo>
                      <a:pt x="524" y="1525"/>
                    </a:lnTo>
                    <a:lnTo>
                      <a:pt x="653" y="1525"/>
                    </a:lnTo>
                    <a:lnTo>
                      <a:pt x="653" y="1204"/>
                    </a:lnTo>
                    <a:lnTo>
                      <a:pt x="2423" y="1206"/>
                    </a:lnTo>
                    <a:lnTo>
                      <a:pt x="2423" y="1341"/>
                    </a:lnTo>
                    <a:lnTo>
                      <a:pt x="2828" y="1116"/>
                    </a:lnTo>
                    <a:lnTo>
                      <a:pt x="3162" y="1159"/>
                    </a:lnTo>
                    <a:lnTo>
                      <a:pt x="3164" y="886"/>
                    </a:lnTo>
                    <a:lnTo>
                      <a:pt x="3030" y="826"/>
                    </a:lnTo>
                    <a:lnTo>
                      <a:pt x="2612" y="147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ADDBBFB-89AA-0DA4-EE0C-0B780B670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7923" y="901024"/>
                <a:ext cx="434057" cy="371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Harding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25.2%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CD2FA60-3CAF-4B86-3AA5-53980E137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602" y="1139589"/>
                <a:ext cx="633805" cy="3715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McKinley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25.3%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D20FDE5-1934-C24C-B46B-639F4E433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80" y="3843311"/>
                <a:ext cx="361873" cy="380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Grant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25.4%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49E6C0AC-19BA-C43A-2695-ADAE80D9E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69" y="5059843"/>
                <a:ext cx="408861" cy="372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Hidalgo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41.7%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E5BA5F3-B3C7-F5FF-3A93-BCA99D3C9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0292" y="4054482"/>
                <a:ext cx="340642" cy="398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Otero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28.5%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2D1667A2-5EEA-0A05-6FBB-082F4803D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7253" y="2742728"/>
                <a:ext cx="514810" cy="401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Roosevelt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20.2%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0BDA7D91-7C46-DA10-C9BD-A9733F4BF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2677" y="3288473"/>
                <a:ext cx="430561" cy="389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Chaves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13.9%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5D8B78A-E2D5-81AB-BEA7-4A065B3EA2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461" y="1861146"/>
                <a:ext cx="563538" cy="3718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Guadalupe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22.9%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5D9CA635-B2C3-0EB1-32FD-F7D91A602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1991" y="2243048"/>
                <a:ext cx="330046" cy="369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Curry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8.0%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0A952A89-729A-2A31-15C3-AC3840062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0678" y="1733186"/>
                <a:ext cx="346834" cy="371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Quay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20.7%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35DC06D8-292E-70F5-2F15-2EBF452B3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2406" y="1722966"/>
                <a:ext cx="537125" cy="363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Bernalillo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5.3%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AC523BD9-6E35-0A08-34A8-20339B528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12" y="2876451"/>
                <a:ext cx="394614" cy="353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Catron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33.0%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A5584AC3-80EA-E68B-878F-4CD2E213F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37" y="1798377"/>
                <a:ext cx="330046" cy="391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Cibola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23.9%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88A78030-90C9-820D-2751-08A50E8815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1896" y="232595"/>
                <a:ext cx="330046" cy="360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Colfax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20.5%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9EDC7FBD-9AC0-5DEB-7A69-B416D3CC8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725" y="2407677"/>
                <a:ext cx="463748" cy="375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 Baca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12.9%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296A245F-13F7-0C35-7F01-4D97B94D0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7783" y="4325686"/>
                <a:ext cx="535437" cy="433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Dona Ana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18.1%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A9C55EB6-DE87-C48F-9292-AEC530A61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710" y="4224252"/>
                <a:ext cx="336607" cy="37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Eddy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19.1%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03041400-50B1-FEF0-328D-00C305E76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1168" y="3781838"/>
                <a:ext cx="319541" cy="421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22.2%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98A48741-B661-172C-795D-378F936C1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8823" y="2970449"/>
                <a:ext cx="410978" cy="412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Lincoln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30.8%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8F740E58-B283-26E0-48DB-856DE0DA0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7146" y="642772"/>
                <a:ext cx="555452" cy="36475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Los Alamos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5.7%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E80D737E-A70A-CCF9-C3CA-DE17BD3E4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5209" y="4491619"/>
                <a:ext cx="322817" cy="364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Luna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32.3%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31E054F7-0516-6EFD-332B-74D6619CD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370" y="772281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41.8%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D0E95B7D-CB71-1C1B-B443-D2D68CCC8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4725" y="208111"/>
                <a:ext cx="652284" cy="367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Rio Arriba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35.2%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D1F1CFF6-F785-5341-50A5-E54875B04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62" y="256701"/>
                <a:ext cx="564434" cy="416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Juan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34.3%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1E053FFC-2F88-0279-21BD-E2CCA036D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9186" y="1296844"/>
                <a:ext cx="650649" cy="367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Miguel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35.9%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C5BA46EE-8A24-46B5-FDC5-6CECA9E78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9607" y="1182847"/>
                <a:ext cx="529525" cy="364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Sandoval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8.3%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137FF52E-1EBA-BF56-BB8A-477E98F48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483" y="1216323"/>
                <a:ext cx="327856" cy="569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Santa Fe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13.4%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84F65DB1-E379-4D2B-66D9-FF5108F80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159" y="3573673"/>
                <a:ext cx="347378" cy="3780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Sierra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38.0%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E0DC178B-BA9B-5263-ACA8-54431EC6D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8418" y="2742498"/>
                <a:ext cx="422352" cy="38375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Socorro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36.6%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320D0E67-49C0-9171-C6EF-5AA6D239A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3967" y="230244"/>
                <a:ext cx="319953" cy="393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Taos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16.0%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40603907-AB58-7B8C-5D19-C98D4E833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2758" y="2117161"/>
                <a:ext cx="502817" cy="378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Torrance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43.9%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BCBD0A91-A80F-EA13-14BB-9E1AFE1932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2140" y="263805"/>
                <a:ext cx="330046" cy="403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Union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12.2%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C225AED4-C4D7-6DA3-6A83-97AFB91F0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9646" y="2041048"/>
                <a:ext cx="524377" cy="37552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Valencia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24.7%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0" name="Text Box 2">
              <a:extLst>
                <a:ext uri="{FF2B5EF4-FFF2-40B4-BE49-F238E27FC236}">
                  <a16:creationId xmlns:a16="http://schemas.microsoft.com/office/drawing/2014/main" id="{06B10ECE-A250-7B1B-50BA-F2A0FBEC6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297" y="5141731"/>
              <a:ext cx="2014407" cy="550682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000" b="1" u="sng" dirty="0"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Percentage of Manufactured Homes in New Mexico Counties</a:t>
              </a:r>
              <a:endParaRPr lang="en-US" sz="1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7129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1"/>
            <a:ext cx="12192000" cy="1371600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314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Conclusion - Recap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3852" y="1414032"/>
            <a:ext cx="10563900" cy="507354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</a:rPr>
              <a:t>The number of homeless people in New Mexico has declined from its 2020 peak based on the point in time count.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333333"/>
                </a:solidFill>
              </a:rPr>
              <a:t>New Mexico </a:t>
            </a:r>
            <a:r>
              <a:rPr lang="en-US" sz="2800" dirty="0">
                <a:solidFill>
                  <a:srgbClr val="333333"/>
                </a:solidFill>
              </a:rPr>
              <a:t>is home to a significant number of senior and disabled households who could benefit from new housing developments equipped to meet their unique needs.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333333"/>
                </a:solidFill>
              </a:rPr>
              <a:t>While rental evictions are low in New Mexico, nearly half of New Mexican renters are cost-burdened meaning, that affordable rental housing development is needed.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</a:rPr>
              <a:t>Most renters are unable to afford to buy a median priced home due to both higher interest rates and not enough new single-family housing development.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</a:rPr>
              <a:t>The overwhelming majority of homeowners can afford the home they live in, with many of those homes being older or manufactured homes.</a:t>
            </a:r>
            <a:endParaRPr lang="en-US" sz="2800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0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1"/>
            <a:ext cx="12192000" cy="1057560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61" y="194434"/>
            <a:ext cx="9650681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Conclusion – MFA Program &amp; Results (2022)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3850" y="1137890"/>
            <a:ext cx="10563900" cy="259323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800" b="1" dirty="0">
                <a:solidFill>
                  <a:srgbClr val="333333"/>
                </a:solidFill>
              </a:rPr>
              <a:t>Homelessness</a:t>
            </a:r>
            <a:r>
              <a:rPr lang="en-US" sz="1800" dirty="0">
                <a:solidFill>
                  <a:srgbClr val="333333"/>
                </a:solidFill>
              </a:rPr>
              <a:t> – Over 2,000 persons were sheltered &amp; housed across the year and nearly 850 households had homelessness prevented with around $2.7 million in shelter and rapid rehousing assistance. </a:t>
            </a:r>
          </a:p>
          <a:p>
            <a:pPr algn="l"/>
            <a:r>
              <a:rPr lang="en-US" sz="1800" b="1" dirty="0">
                <a:solidFill>
                  <a:srgbClr val="333333"/>
                </a:solidFill>
              </a:rPr>
              <a:t>Special Needs</a:t>
            </a:r>
            <a:r>
              <a:rPr lang="en-US" sz="1800" dirty="0">
                <a:solidFill>
                  <a:srgbClr val="333333"/>
                </a:solidFill>
              </a:rPr>
              <a:t> – Over 500 special needs households were assisted with $3.7 million in housing vouchers and services.</a:t>
            </a:r>
          </a:p>
          <a:p>
            <a:pPr algn="l"/>
            <a:r>
              <a:rPr lang="en-US" sz="1800" b="1" dirty="0">
                <a:solidFill>
                  <a:srgbClr val="333333"/>
                </a:solidFill>
              </a:rPr>
              <a:t>Renters</a:t>
            </a:r>
            <a:r>
              <a:rPr lang="en-US" sz="1800" dirty="0">
                <a:solidFill>
                  <a:srgbClr val="333333"/>
                </a:solidFill>
              </a:rPr>
              <a:t> – Approximately 5,200 low-income renters were assisted with project-based rental assistance totaling $32.5 million; Around 1,400 rental units were built and preserved with $136 million in MFA financing. </a:t>
            </a:r>
          </a:p>
          <a:p>
            <a:pPr algn="l"/>
            <a:r>
              <a:rPr lang="en-US" sz="1800" b="1" dirty="0">
                <a:solidFill>
                  <a:srgbClr val="333333"/>
                </a:solidFill>
              </a:rPr>
              <a:t>First-time homebuyers </a:t>
            </a:r>
            <a:r>
              <a:rPr lang="en-US" sz="1800" dirty="0">
                <a:solidFill>
                  <a:srgbClr val="333333"/>
                </a:solidFill>
              </a:rPr>
              <a:t>– Nearly 4,000 New Mexico families became homeowners with $430 million in MFA mortgage loans and nearly $14.7 million in down payment assistance. </a:t>
            </a:r>
          </a:p>
          <a:p>
            <a:pPr algn="l"/>
            <a:r>
              <a:rPr lang="en-US" sz="1800" b="1" dirty="0">
                <a:solidFill>
                  <a:srgbClr val="333333"/>
                </a:solidFill>
              </a:rPr>
              <a:t>Homeowners</a:t>
            </a:r>
            <a:r>
              <a:rPr lang="en-US" sz="1800" dirty="0">
                <a:solidFill>
                  <a:srgbClr val="333333"/>
                </a:solidFill>
              </a:rPr>
              <a:t> – 715 homes were rehabilitated or weatherized with $8.2 million in MFA funding; 664 homeowner households provided with $5 million in homeowner assistance funds to help those experiencing financial hardship.</a:t>
            </a:r>
          </a:p>
          <a:p>
            <a:pPr algn="l"/>
            <a:endParaRPr lang="en-US" sz="1800" i="1" dirty="0">
              <a:solidFill>
                <a:srgbClr val="FF0000"/>
              </a:solidFill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5C6251F-133D-EAC7-470D-8CBE92152F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575132"/>
              </p:ext>
            </p:extLst>
          </p:nvPr>
        </p:nvGraphicFramePr>
        <p:xfrm>
          <a:off x="1067256" y="3669414"/>
          <a:ext cx="10437089" cy="2762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47018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787" y="183916"/>
            <a:ext cx="9144000" cy="3061167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+mn-lt"/>
              </a:rPr>
              <a:t>We’d be happy to answer any questions now. Thank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050" y="3543397"/>
            <a:ext cx="10563900" cy="2802695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333333"/>
                </a:solidFill>
              </a:rPr>
              <a:t>The </a:t>
            </a:r>
            <a:r>
              <a:rPr lang="en-US" sz="4000" b="0" i="1" u="none" strike="noStrike" baseline="0" dirty="0">
                <a:solidFill>
                  <a:srgbClr val="333333"/>
                </a:solidFill>
              </a:rPr>
              <a:t>full New Mexico Affordable Housing Needs Assessment </a:t>
            </a:r>
            <a:r>
              <a:rPr lang="en-US" sz="4000" i="1" dirty="0">
                <a:solidFill>
                  <a:srgbClr val="333333"/>
                </a:solidFill>
              </a:rPr>
              <a:t>report is available at: https://housingnm.org/resources/housing-needs-assessment </a:t>
            </a:r>
            <a:endParaRPr lang="en-US" sz="4000" b="0" i="1" u="none" strike="noStrike" baseline="0" dirty="0">
              <a:solidFill>
                <a:srgbClr val="333333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0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010" y="370422"/>
            <a:ext cx="10740742" cy="108551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Overview of the Statewide Housing Needs Assessment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9265" y="1794075"/>
            <a:ext cx="10588487" cy="45987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333333"/>
                </a:solidFill>
              </a:rPr>
              <a:t>Scope of New Mexico’s Housing Challenges</a:t>
            </a:r>
          </a:p>
          <a:p>
            <a:pPr marL="1200150" lvl="1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333333"/>
                </a:solidFill>
              </a:rPr>
              <a:t>Homelessness</a:t>
            </a:r>
          </a:p>
          <a:p>
            <a:pPr marL="1200150" lvl="1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333333"/>
                </a:solidFill>
              </a:rPr>
              <a:t>Special Needs</a:t>
            </a:r>
          </a:p>
          <a:p>
            <a:pPr marL="1200150" lvl="1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333333"/>
                </a:solidFill>
              </a:rPr>
              <a:t>Renters</a:t>
            </a:r>
          </a:p>
          <a:p>
            <a:pPr marL="1200150" lvl="1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333333"/>
                </a:solidFill>
              </a:rPr>
              <a:t>First-time Homebuyers</a:t>
            </a:r>
          </a:p>
          <a:p>
            <a:pPr marL="1200150" lvl="1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333333"/>
                </a:solidFill>
              </a:rPr>
              <a:t>Homeowners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333333"/>
                </a:solidFill>
              </a:rPr>
              <a:t>Conclusion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Homelessness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9837" y="1562696"/>
            <a:ext cx="10588487" cy="45987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dirty="0"/>
              <a:t>Estimated 19,000 – 20,000 homeless people throughout the year in the state according to the New Mexico Coalition to End Homelessness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dirty="0"/>
              <a:t>A</a:t>
            </a:r>
            <a:r>
              <a:rPr lang="en-US" sz="2300" b="0" i="0" u="none" strike="noStrike" baseline="0" dirty="0"/>
              <a:t>ccording to HUD’s Annual Homeless Assessment Report Estimated 2,560 homeless people in New Mexico in 2022 on one night in January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Uses a point in time (PIT) count to determine this number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Likely undercounts the number of homeless people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333333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A169054F-8D8B-AFE2-EA2E-DE179A8B2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592" y="3671486"/>
            <a:ext cx="3734816" cy="25229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of Sheltered and Unsheltered Homeless in New Mexico</a:t>
            </a:r>
            <a:endParaRPr lang="en-US" sz="12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A873D35-6380-EB66-6B2C-6935EAC9EC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220352"/>
              </p:ext>
            </p:extLst>
          </p:nvPr>
        </p:nvGraphicFramePr>
        <p:xfrm>
          <a:off x="3608790" y="3944997"/>
          <a:ext cx="5190580" cy="252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18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Homelessness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51E8FD81-33B9-D1D6-81BF-D7626ADF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5594" y="5742780"/>
            <a:ext cx="5160812" cy="3279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Percentage of New Mexico’s Homeless Population by Category</a:t>
            </a:r>
            <a:endParaRPr lang="en-US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938A3F8-391E-0FAA-BC92-34E8127E09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882296"/>
              </p:ext>
            </p:extLst>
          </p:nvPr>
        </p:nvGraphicFramePr>
        <p:xfrm>
          <a:off x="609214" y="1769288"/>
          <a:ext cx="10973572" cy="384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811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411357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411"/>
            <a:ext cx="9144000" cy="103653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Sheltered Homelessness in New Mexico</a:t>
            </a:r>
            <a:br>
              <a:rPr lang="en-US" sz="4000" b="1" dirty="0">
                <a:solidFill>
                  <a:schemeClr val="bg1"/>
                </a:solidFill>
                <a:latin typeface="+mn-lt"/>
              </a:rPr>
            </a:br>
            <a:r>
              <a:rPr lang="en-US" sz="2700" b="1" dirty="0">
                <a:solidFill>
                  <a:schemeClr val="bg1"/>
                </a:solidFill>
                <a:latin typeface="+mn-lt"/>
              </a:rPr>
              <a:t>January – May 2022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6C9D307-603A-733A-FD29-20CA1B24FD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5898672"/>
              </p:ext>
            </p:extLst>
          </p:nvPr>
        </p:nvGraphicFramePr>
        <p:xfrm>
          <a:off x="909837" y="1872079"/>
          <a:ext cx="5186163" cy="430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Box 2">
            <a:extLst>
              <a:ext uri="{FF2B5EF4-FFF2-40B4-BE49-F238E27FC236}">
                <a16:creationId xmlns:a16="http://schemas.microsoft.com/office/drawing/2014/main" id="{276167BB-375B-4385-428A-C67401276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9674" y="1512384"/>
            <a:ext cx="2206487" cy="31432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Homelessness by Gender </a:t>
            </a:r>
            <a:endParaRPr lang="en-US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937AD33-79C1-715C-C9F0-A6A0DD3B2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2334307"/>
              </p:ext>
            </p:extLst>
          </p:nvPr>
        </p:nvGraphicFramePr>
        <p:xfrm>
          <a:off x="6182138" y="1856960"/>
          <a:ext cx="5804453" cy="432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 Box 2">
            <a:extLst>
              <a:ext uri="{FF2B5EF4-FFF2-40B4-BE49-F238E27FC236}">
                <a16:creationId xmlns:a16="http://schemas.microsoft.com/office/drawing/2014/main" id="{FB2B6230-3B1F-7E01-2FFE-ADA647BAC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299" y="1512384"/>
            <a:ext cx="1910129" cy="31432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Homelessness by Age </a:t>
            </a:r>
            <a:endParaRPr lang="en-US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9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-44388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Special Needs – Senior Households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1490" y="1660671"/>
            <a:ext cx="5446262" cy="45987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Senior household: a household with one or more members aged 65 years or older.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Counties with greater economic opportunities attract working-age adults, have proportionally fewer senior households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In Santa Fe County, a known retirement destination.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Rural counties tend to have more senior households  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AFF18E7-A864-D424-811C-8916C098174E}"/>
              </a:ext>
            </a:extLst>
          </p:cNvPr>
          <p:cNvGrpSpPr/>
          <p:nvPr/>
        </p:nvGrpSpPr>
        <p:grpSpPr>
          <a:xfrm>
            <a:off x="1247732" y="1653288"/>
            <a:ext cx="4848268" cy="4577866"/>
            <a:chOff x="-1" y="1"/>
            <a:chExt cx="5888359" cy="5763717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336DC265-269B-5743-B05B-5A004619D74C}"/>
                </a:ext>
              </a:extLst>
            </p:cNvPr>
            <p:cNvGrpSpPr/>
            <p:nvPr/>
          </p:nvGrpSpPr>
          <p:grpSpPr bwMode="auto">
            <a:xfrm>
              <a:off x="-1" y="1"/>
              <a:ext cx="5888359" cy="5724521"/>
              <a:chOff x="1587" y="0"/>
              <a:chExt cx="4830981" cy="5500001"/>
            </a:xfrm>
          </p:grpSpPr>
          <p:sp>
            <p:nvSpPr>
              <p:cNvPr id="152" name="Freeform 4">
                <a:extLst>
                  <a:ext uri="{FF2B5EF4-FFF2-40B4-BE49-F238E27FC236}">
                    <a16:creationId xmlns:a16="http://schemas.microsoft.com/office/drawing/2014/main" id="{F33453E8-662C-5C99-1CA9-83D69F5FE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137" y="1977977"/>
                <a:ext cx="638175" cy="508000"/>
              </a:xfrm>
              <a:custGeom>
                <a:avLst/>
                <a:gdLst>
                  <a:gd name="T0" fmla="*/ 2147483647 w 1205"/>
                  <a:gd name="T1" fmla="*/ 2147483647 h 960"/>
                  <a:gd name="T2" fmla="*/ 2147483647 w 1205"/>
                  <a:gd name="T3" fmla="*/ 2147483647 h 960"/>
                  <a:gd name="T4" fmla="*/ 2147483647 w 1205"/>
                  <a:gd name="T5" fmla="*/ 2147483647 h 960"/>
                  <a:gd name="T6" fmla="*/ 2147483647 w 1205"/>
                  <a:gd name="T7" fmla="*/ 2147483647 h 960"/>
                  <a:gd name="T8" fmla="*/ 2147483647 w 1205"/>
                  <a:gd name="T9" fmla="*/ 2147483647 h 960"/>
                  <a:gd name="T10" fmla="*/ 2147483647 w 1205"/>
                  <a:gd name="T11" fmla="*/ 2147483647 h 960"/>
                  <a:gd name="T12" fmla="*/ 2147483647 w 1205"/>
                  <a:gd name="T13" fmla="*/ 444667746 h 960"/>
                  <a:gd name="T14" fmla="*/ 445686591 w 1205"/>
                  <a:gd name="T15" fmla="*/ 0 h 960"/>
                  <a:gd name="T16" fmla="*/ 0 w 1205"/>
                  <a:gd name="T17" fmla="*/ 2147483647 h 960"/>
                  <a:gd name="T18" fmla="*/ 2147483647 w 1205"/>
                  <a:gd name="T19" fmla="*/ 2147483647 h 960"/>
                  <a:gd name="T20" fmla="*/ 2147483647 w 1205"/>
                  <a:gd name="T21" fmla="*/ 2147483647 h 960"/>
                  <a:gd name="T22" fmla="*/ 2147483647 w 1205"/>
                  <a:gd name="T23" fmla="*/ 2147483647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05" h="960">
                    <a:moveTo>
                      <a:pt x="1196" y="954"/>
                    </a:moveTo>
                    <a:lnTo>
                      <a:pt x="1116" y="806"/>
                    </a:lnTo>
                    <a:lnTo>
                      <a:pt x="1125" y="164"/>
                    </a:lnTo>
                    <a:lnTo>
                      <a:pt x="1205" y="162"/>
                    </a:lnTo>
                    <a:lnTo>
                      <a:pt x="788" y="96"/>
                    </a:lnTo>
                    <a:lnTo>
                      <a:pt x="275" y="164"/>
                    </a:lnTo>
                    <a:lnTo>
                      <a:pt x="210" y="3"/>
                    </a:lnTo>
                    <a:lnTo>
                      <a:pt x="3" y="0"/>
                    </a:lnTo>
                    <a:lnTo>
                      <a:pt x="0" y="701"/>
                    </a:lnTo>
                    <a:lnTo>
                      <a:pt x="501" y="698"/>
                    </a:lnTo>
                    <a:lnTo>
                      <a:pt x="1137" y="960"/>
                    </a:lnTo>
                    <a:lnTo>
                      <a:pt x="1196" y="954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5">
                <a:extLst>
                  <a:ext uri="{FF2B5EF4-FFF2-40B4-BE49-F238E27FC236}">
                    <a16:creationId xmlns:a16="http://schemas.microsoft.com/office/drawing/2014/main" id="{8F76D644-8280-D9CB-17E3-32542C846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487" y="1733550"/>
                <a:ext cx="841375" cy="341312"/>
              </a:xfrm>
              <a:custGeom>
                <a:avLst/>
                <a:gdLst>
                  <a:gd name="T0" fmla="*/ 2147483647 w 1590"/>
                  <a:gd name="T1" fmla="*/ 2147483647 h 644"/>
                  <a:gd name="T2" fmla="*/ 2147483647 w 1590"/>
                  <a:gd name="T3" fmla="*/ 2147483647 h 644"/>
                  <a:gd name="T4" fmla="*/ 2147483647 w 1590"/>
                  <a:gd name="T5" fmla="*/ 2147483647 h 644"/>
                  <a:gd name="T6" fmla="*/ 2147483647 w 1590"/>
                  <a:gd name="T7" fmla="*/ 2147483647 h 644"/>
                  <a:gd name="T8" fmla="*/ 2147483647 w 1590"/>
                  <a:gd name="T9" fmla="*/ 2147483647 h 644"/>
                  <a:gd name="T10" fmla="*/ 2147483647 w 1590"/>
                  <a:gd name="T11" fmla="*/ 2147483647 h 644"/>
                  <a:gd name="T12" fmla="*/ 2147483647 w 1590"/>
                  <a:gd name="T13" fmla="*/ 2147483647 h 644"/>
                  <a:gd name="T14" fmla="*/ 2147483647 w 1590"/>
                  <a:gd name="T15" fmla="*/ 2147483647 h 644"/>
                  <a:gd name="T16" fmla="*/ 2147483647 w 1590"/>
                  <a:gd name="T17" fmla="*/ 2147483647 h 644"/>
                  <a:gd name="T18" fmla="*/ 0 w 1590"/>
                  <a:gd name="T19" fmla="*/ 0 h 644"/>
                  <a:gd name="T20" fmla="*/ 2147483647 w 1590"/>
                  <a:gd name="T21" fmla="*/ 446609932 h 644"/>
                  <a:gd name="T22" fmla="*/ 2147483647 w 1590"/>
                  <a:gd name="T23" fmla="*/ 744350063 h 644"/>
                  <a:gd name="T24" fmla="*/ 2147483647 w 1590"/>
                  <a:gd name="T25" fmla="*/ 1339830326 h 644"/>
                  <a:gd name="T26" fmla="*/ 2147483647 w 1590"/>
                  <a:gd name="T27" fmla="*/ 2147483647 h 644"/>
                  <a:gd name="T28" fmla="*/ 2147483647 w 1590"/>
                  <a:gd name="T29" fmla="*/ 2147483647 h 644"/>
                  <a:gd name="T30" fmla="*/ 2147483647 w 1590"/>
                  <a:gd name="T31" fmla="*/ 2147483647 h 6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90" h="644">
                    <a:moveTo>
                      <a:pt x="1446" y="330"/>
                    </a:moveTo>
                    <a:lnTo>
                      <a:pt x="1448" y="489"/>
                    </a:lnTo>
                    <a:lnTo>
                      <a:pt x="1590" y="644"/>
                    </a:lnTo>
                    <a:lnTo>
                      <a:pt x="1193" y="642"/>
                    </a:lnTo>
                    <a:lnTo>
                      <a:pt x="776" y="576"/>
                    </a:lnTo>
                    <a:lnTo>
                      <a:pt x="263" y="644"/>
                    </a:lnTo>
                    <a:lnTo>
                      <a:pt x="198" y="483"/>
                    </a:lnTo>
                    <a:lnTo>
                      <a:pt x="167" y="404"/>
                    </a:lnTo>
                    <a:lnTo>
                      <a:pt x="72" y="174"/>
                    </a:lnTo>
                    <a:lnTo>
                      <a:pt x="0" y="0"/>
                    </a:lnTo>
                    <a:lnTo>
                      <a:pt x="578" y="3"/>
                    </a:lnTo>
                    <a:lnTo>
                      <a:pt x="1322" y="5"/>
                    </a:lnTo>
                    <a:lnTo>
                      <a:pt x="1445" y="9"/>
                    </a:lnTo>
                    <a:lnTo>
                      <a:pt x="1446" y="47"/>
                    </a:lnTo>
                    <a:lnTo>
                      <a:pt x="1446" y="174"/>
                    </a:lnTo>
                    <a:lnTo>
                      <a:pt x="1446" y="33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6">
                <a:extLst>
                  <a:ext uri="{FF2B5EF4-FFF2-40B4-BE49-F238E27FC236}">
                    <a16:creationId xmlns:a16="http://schemas.microsoft.com/office/drawing/2014/main" id="{73C84B40-FE8C-138D-35B7-5B8EED178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1598565"/>
                <a:ext cx="1589087" cy="750888"/>
              </a:xfrm>
              <a:custGeom>
                <a:avLst/>
                <a:gdLst>
                  <a:gd name="T0" fmla="*/ 2147483647 w 3004"/>
                  <a:gd name="T1" fmla="*/ 2147483647 h 1418"/>
                  <a:gd name="T2" fmla="*/ 2147483647 w 3004"/>
                  <a:gd name="T3" fmla="*/ 2147483647 h 1418"/>
                  <a:gd name="T4" fmla="*/ 2147483647 w 3004"/>
                  <a:gd name="T5" fmla="*/ 2147483647 h 1418"/>
                  <a:gd name="T6" fmla="*/ 2147483647 w 3004"/>
                  <a:gd name="T7" fmla="*/ 2147483647 h 1418"/>
                  <a:gd name="T8" fmla="*/ 2147483647 w 3004"/>
                  <a:gd name="T9" fmla="*/ 2147483647 h 1418"/>
                  <a:gd name="T10" fmla="*/ 2147483647 w 3004"/>
                  <a:gd name="T11" fmla="*/ 0 h 1418"/>
                  <a:gd name="T12" fmla="*/ 2147483647 w 3004"/>
                  <a:gd name="T13" fmla="*/ 2147483647 h 1418"/>
                  <a:gd name="T14" fmla="*/ 2147483647 w 3004"/>
                  <a:gd name="T15" fmla="*/ 2147483647 h 1418"/>
                  <a:gd name="T16" fmla="*/ 0 w 3004"/>
                  <a:gd name="T17" fmla="*/ 2147483647 h 1418"/>
                  <a:gd name="T18" fmla="*/ 148030543 w 3004"/>
                  <a:gd name="T19" fmla="*/ 2147483647 h 1418"/>
                  <a:gd name="T20" fmla="*/ 148030543 w 3004"/>
                  <a:gd name="T21" fmla="*/ 2147483647 h 1418"/>
                  <a:gd name="T22" fmla="*/ 0 w 3004"/>
                  <a:gd name="T23" fmla="*/ 2147483647 h 1418"/>
                  <a:gd name="T24" fmla="*/ 2147483647 w 3004"/>
                  <a:gd name="T25" fmla="*/ 2147483647 h 1418"/>
                  <a:gd name="T26" fmla="*/ 2147483647 w 3004"/>
                  <a:gd name="T27" fmla="*/ 2147483647 h 1418"/>
                  <a:gd name="T28" fmla="*/ 2147483647 w 3004"/>
                  <a:gd name="T29" fmla="*/ 2147483647 h 1418"/>
                  <a:gd name="T30" fmla="*/ 2147483647 w 3004"/>
                  <a:gd name="T31" fmla="*/ 2147483647 h 1418"/>
                  <a:gd name="T32" fmla="*/ 2147483647 w 3004"/>
                  <a:gd name="T33" fmla="*/ 2147483647 h 1418"/>
                  <a:gd name="T34" fmla="*/ 2147483647 w 3004"/>
                  <a:gd name="T35" fmla="*/ 2147483647 h 1418"/>
                  <a:gd name="T36" fmla="*/ 2147483647 w 3004"/>
                  <a:gd name="T37" fmla="*/ 2147483647 h 1418"/>
                  <a:gd name="T38" fmla="*/ 2147483647 w 3004"/>
                  <a:gd name="T39" fmla="*/ 2147483647 h 1418"/>
                  <a:gd name="T40" fmla="*/ 2147483647 w 3004"/>
                  <a:gd name="T41" fmla="*/ 2147483647 h 1418"/>
                  <a:gd name="T42" fmla="*/ 2147483647 w 3004"/>
                  <a:gd name="T43" fmla="*/ 2147483647 h 14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004" h="1418">
                    <a:moveTo>
                      <a:pt x="2878" y="411"/>
                    </a:moveTo>
                    <a:lnTo>
                      <a:pt x="2806" y="237"/>
                    </a:lnTo>
                    <a:lnTo>
                      <a:pt x="2784" y="182"/>
                    </a:lnTo>
                    <a:lnTo>
                      <a:pt x="2742" y="75"/>
                    </a:lnTo>
                    <a:lnTo>
                      <a:pt x="2641" y="74"/>
                    </a:lnTo>
                    <a:lnTo>
                      <a:pt x="1992" y="0"/>
                    </a:lnTo>
                    <a:lnTo>
                      <a:pt x="876" y="77"/>
                    </a:lnTo>
                    <a:lnTo>
                      <a:pt x="876" y="716"/>
                    </a:lnTo>
                    <a:lnTo>
                      <a:pt x="0" y="716"/>
                    </a:lnTo>
                    <a:lnTo>
                      <a:pt x="1" y="1038"/>
                    </a:lnTo>
                    <a:lnTo>
                      <a:pt x="1" y="1067"/>
                    </a:lnTo>
                    <a:lnTo>
                      <a:pt x="0" y="1415"/>
                    </a:lnTo>
                    <a:lnTo>
                      <a:pt x="1053" y="1415"/>
                    </a:lnTo>
                    <a:lnTo>
                      <a:pt x="1639" y="1415"/>
                    </a:lnTo>
                    <a:lnTo>
                      <a:pt x="2005" y="1418"/>
                    </a:lnTo>
                    <a:lnTo>
                      <a:pt x="2269" y="1416"/>
                    </a:lnTo>
                    <a:lnTo>
                      <a:pt x="2296" y="1413"/>
                    </a:lnTo>
                    <a:lnTo>
                      <a:pt x="2794" y="1418"/>
                    </a:lnTo>
                    <a:lnTo>
                      <a:pt x="2797" y="717"/>
                    </a:lnTo>
                    <a:lnTo>
                      <a:pt x="3004" y="720"/>
                    </a:lnTo>
                    <a:lnTo>
                      <a:pt x="2973" y="641"/>
                    </a:lnTo>
                    <a:lnTo>
                      <a:pt x="2878" y="411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7">
                <a:extLst>
                  <a:ext uri="{FF2B5EF4-FFF2-40B4-BE49-F238E27FC236}">
                    <a16:creationId xmlns:a16="http://schemas.microsoft.com/office/drawing/2014/main" id="{890A8642-227A-2C56-365C-9522DDF9E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0" y="957069"/>
                <a:ext cx="1397000" cy="1016000"/>
              </a:xfrm>
              <a:custGeom>
                <a:avLst/>
                <a:gdLst>
                  <a:gd name="T0" fmla="*/ 2147483647 w 2641"/>
                  <a:gd name="T1" fmla="*/ 889055033 h 1920"/>
                  <a:gd name="T2" fmla="*/ 2147483647 w 2641"/>
                  <a:gd name="T3" fmla="*/ 1037184129 h 1920"/>
                  <a:gd name="T4" fmla="*/ 2147483647 w 2641"/>
                  <a:gd name="T5" fmla="*/ 2147483647 h 1920"/>
                  <a:gd name="T6" fmla="*/ 2147483647 w 2641"/>
                  <a:gd name="T7" fmla="*/ 2147483647 h 1920"/>
                  <a:gd name="T8" fmla="*/ 2147483647 w 2641"/>
                  <a:gd name="T9" fmla="*/ 2147483647 h 1920"/>
                  <a:gd name="T10" fmla="*/ 2147483647 w 2641"/>
                  <a:gd name="T11" fmla="*/ 2147483647 h 1920"/>
                  <a:gd name="T12" fmla="*/ 2147483647 w 2641"/>
                  <a:gd name="T13" fmla="*/ 2147483647 h 1920"/>
                  <a:gd name="T14" fmla="*/ 0 w 2641"/>
                  <a:gd name="T15" fmla="*/ 2147483647 h 1920"/>
                  <a:gd name="T16" fmla="*/ 0 w 2641"/>
                  <a:gd name="T17" fmla="*/ 2147483647 h 1920"/>
                  <a:gd name="T18" fmla="*/ 148016937 w 2641"/>
                  <a:gd name="T19" fmla="*/ 2147483647 h 1920"/>
                  <a:gd name="T20" fmla="*/ 148016937 w 2641"/>
                  <a:gd name="T21" fmla="*/ 148129096 h 1920"/>
                  <a:gd name="T22" fmla="*/ 2147483647 w 2641"/>
                  <a:gd name="T23" fmla="*/ 148129096 h 1920"/>
                  <a:gd name="T24" fmla="*/ 2147483647 w 2641"/>
                  <a:gd name="T25" fmla="*/ 0 h 1920"/>
                  <a:gd name="T26" fmla="*/ 2147483647 w 2641"/>
                  <a:gd name="T27" fmla="*/ 889055033 h 192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41" h="1920">
                    <a:moveTo>
                      <a:pt x="2155" y="6"/>
                    </a:moveTo>
                    <a:lnTo>
                      <a:pt x="2536" y="7"/>
                    </a:lnTo>
                    <a:lnTo>
                      <a:pt x="2637" y="235"/>
                    </a:lnTo>
                    <a:lnTo>
                      <a:pt x="2641" y="1278"/>
                    </a:lnTo>
                    <a:lnTo>
                      <a:pt x="1992" y="1204"/>
                    </a:lnTo>
                    <a:lnTo>
                      <a:pt x="876" y="1281"/>
                    </a:lnTo>
                    <a:lnTo>
                      <a:pt x="876" y="1920"/>
                    </a:lnTo>
                    <a:lnTo>
                      <a:pt x="0" y="1920"/>
                    </a:lnTo>
                    <a:lnTo>
                      <a:pt x="0" y="925"/>
                    </a:lnTo>
                    <a:lnTo>
                      <a:pt x="1" y="861"/>
                    </a:lnTo>
                    <a:lnTo>
                      <a:pt x="1" y="1"/>
                    </a:lnTo>
                    <a:lnTo>
                      <a:pt x="1207" y="1"/>
                    </a:lnTo>
                    <a:lnTo>
                      <a:pt x="1339" y="0"/>
                    </a:lnTo>
                    <a:lnTo>
                      <a:pt x="2155" y="6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8">
                <a:extLst>
                  <a:ext uri="{FF2B5EF4-FFF2-40B4-BE49-F238E27FC236}">
                    <a16:creationId xmlns:a16="http://schemas.microsoft.com/office/drawing/2014/main" id="{85AAAB56-2B64-AA3D-290F-51F050179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0"/>
                <a:ext cx="1304925" cy="974725"/>
              </a:xfrm>
              <a:custGeom>
                <a:avLst/>
                <a:gdLst>
                  <a:gd name="T0" fmla="*/ 2147483647 w 2466"/>
                  <a:gd name="T1" fmla="*/ 296860679 h 1841"/>
                  <a:gd name="T2" fmla="*/ 2147483647 w 2466"/>
                  <a:gd name="T3" fmla="*/ 0 h 1841"/>
                  <a:gd name="T4" fmla="*/ 2147483647 w 2466"/>
                  <a:gd name="T5" fmla="*/ 296860679 h 1841"/>
                  <a:gd name="T6" fmla="*/ 2147483647 w 2466"/>
                  <a:gd name="T7" fmla="*/ 2147483647 h 1841"/>
                  <a:gd name="T8" fmla="*/ 2147483647 w 2466"/>
                  <a:gd name="T9" fmla="*/ 2147483647 h 1841"/>
                  <a:gd name="T10" fmla="*/ 2147483647 w 2466"/>
                  <a:gd name="T11" fmla="*/ 2147483647 h 1841"/>
                  <a:gd name="T12" fmla="*/ 2147483647 w 2466"/>
                  <a:gd name="T13" fmla="*/ 2147483647 h 1841"/>
                  <a:gd name="T14" fmla="*/ 2147483647 w 2466"/>
                  <a:gd name="T15" fmla="*/ 2147483647 h 1841"/>
                  <a:gd name="T16" fmla="*/ 2147483647 w 2466"/>
                  <a:gd name="T17" fmla="*/ 2147483647 h 1841"/>
                  <a:gd name="T18" fmla="*/ 2147483647 w 2466"/>
                  <a:gd name="T19" fmla="*/ 2147483647 h 1841"/>
                  <a:gd name="T20" fmla="*/ 2147483647 w 2466"/>
                  <a:gd name="T21" fmla="*/ 2147483647 h 1841"/>
                  <a:gd name="T22" fmla="*/ 0 w 2466"/>
                  <a:gd name="T23" fmla="*/ 2147483647 h 1841"/>
                  <a:gd name="T24" fmla="*/ 0 w 2466"/>
                  <a:gd name="T25" fmla="*/ 2147483647 h 1841"/>
                  <a:gd name="T26" fmla="*/ 0 w 2466"/>
                  <a:gd name="T27" fmla="*/ 2147483647 h 1841"/>
                  <a:gd name="T28" fmla="*/ 0 w 2466"/>
                  <a:gd name="T29" fmla="*/ 445150713 h 1841"/>
                  <a:gd name="T30" fmla="*/ 2147483647 w 2466"/>
                  <a:gd name="T31" fmla="*/ 742011392 h 1841"/>
                  <a:gd name="T32" fmla="*/ 2147483647 w 2466"/>
                  <a:gd name="T33" fmla="*/ 445150713 h 1841"/>
                  <a:gd name="T34" fmla="*/ 2147483647 w 2466"/>
                  <a:gd name="T35" fmla="*/ 296860679 h 1841"/>
                  <a:gd name="T36" fmla="*/ 2147483647 w 2466"/>
                  <a:gd name="T37" fmla="*/ 296860679 h 1841"/>
                  <a:gd name="T38" fmla="*/ 2147483647 w 2466"/>
                  <a:gd name="T39" fmla="*/ 0 h 1841"/>
                  <a:gd name="T40" fmla="*/ 2147483647 w 2466"/>
                  <a:gd name="T41" fmla="*/ 296860679 h 18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66" h="1841">
                    <a:moveTo>
                      <a:pt x="2375" y="2"/>
                    </a:moveTo>
                    <a:lnTo>
                      <a:pt x="2423" y="0"/>
                    </a:lnTo>
                    <a:lnTo>
                      <a:pt x="2466" y="2"/>
                    </a:lnTo>
                    <a:lnTo>
                      <a:pt x="2345" y="219"/>
                    </a:lnTo>
                    <a:lnTo>
                      <a:pt x="2166" y="461"/>
                    </a:lnTo>
                    <a:lnTo>
                      <a:pt x="2157" y="1436"/>
                    </a:lnTo>
                    <a:lnTo>
                      <a:pt x="2156" y="1598"/>
                    </a:lnTo>
                    <a:lnTo>
                      <a:pt x="2156" y="1644"/>
                    </a:lnTo>
                    <a:lnTo>
                      <a:pt x="2154" y="1841"/>
                    </a:lnTo>
                    <a:lnTo>
                      <a:pt x="1338" y="1835"/>
                    </a:lnTo>
                    <a:lnTo>
                      <a:pt x="1206" y="1836"/>
                    </a:lnTo>
                    <a:lnTo>
                      <a:pt x="0" y="1836"/>
                    </a:lnTo>
                    <a:lnTo>
                      <a:pt x="0" y="921"/>
                    </a:lnTo>
                    <a:lnTo>
                      <a:pt x="0" y="461"/>
                    </a:lnTo>
                    <a:lnTo>
                      <a:pt x="0" y="3"/>
                    </a:lnTo>
                    <a:lnTo>
                      <a:pt x="449" y="5"/>
                    </a:lnTo>
                    <a:lnTo>
                      <a:pt x="569" y="3"/>
                    </a:lnTo>
                    <a:lnTo>
                      <a:pt x="1011" y="2"/>
                    </a:lnTo>
                    <a:lnTo>
                      <a:pt x="1397" y="2"/>
                    </a:lnTo>
                    <a:lnTo>
                      <a:pt x="2354" y="0"/>
                    </a:lnTo>
                    <a:lnTo>
                      <a:pt x="2375" y="2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9">
                <a:extLst>
                  <a:ext uri="{FF2B5EF4-FFF2-40B4-BE49-F238E27FC236}">
                    <a16:creationId xmlns:a16="http://schemas.microsoft.com/office/drawing/2014/main" id="{08642906-6601-DB7F-BBBC-B39A0A436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000" y="758824"/>
                <a:ext cx="1109662" cy="977900"/>
              </a:xfrm>
              <a:custGeom>
                <a:avLst/>
                <a:gdLst>
                  <a:gd name="T0" fmla="*/ 2147483647 w 2096"/>
                  <a:gd name="T1" fmla="*/ 2147483647 h 1849"/>
                  <a:gd name="T2" fmla="*/ 2147483647 w 2096"/>
                  <a:gd name="T3" fmla="*/ 2147483647 h 1849"/>
                  <a:gd name="T4" fmla="*/ 2147483647 w 2096"/>
                  <a:gd name="T5" fmla="*/ 887534424 h 1849"/>
                  <a:gd name="T6" fmla="*/ 445091464 w 2096"/>
                  <a:gd name="T7" fmla="*/ 0 h 1849"/>
                  <a:gd name="T8" fmla="*/ 296821350 w 2096"/>
                  <a:gd name="T9" fmla="*/ 2147483647 h 1849"/>
                  <a:gd name="T10" fmla="*/ 296821350 w 2096"/>
                  <a:gd name="T11" fmla="*/ 2147483647 h 1849"/>
                  <a:gd name="T12" fmla="*/ 0 w 2096"/>
                  <a:gd name="T13" fmla="*/ 2147483647 h 1849"/>
                  <a:gd name="T14" fmla="*/ 2147483647 w 2096"/>
                  <a:gd name="T15" fmla="*/ 2147483647 h 1849"/>
                  <a:gd name="T16" fmla="*/ 2147483647 w 2096"/>
                  <a:gd name="T17" fmla="*/ 2147483647 h 1849"/>
                  <a:gd name="T18" fmla="*/ 2147483647 w 2096"/>
                  <a:gd name="T19" fmla="*/ 2147483647 h 1849"/>
                  <a:gd name="T20" fmla="*/ 2147483647 w 2096"/>
                  <a:gd name="T21" fmla="*/ 2147483647 h 1849"/>
                  <a:gd name="T22" fmla="*/ 2147483647 w 2096"/>
                  <a:gd name="T23" fmla="*/ 2147483647 h 1849"/>
                  <a:gd name="T24" fmla="*/ 2147483647 w 2096"/>
                  <a:gd name="T25" fmla="*/ 2147483647 h 1849"/>
                  <a:gd name="T26" fmla="*/ 2147483647 w 2096"/>
                  <a:gd name="T27" fmla="*/ 2147483647 h 1849"/>
                  <a:gd name="T28" fmla="*/ 2147483647 w 2096"/>
                  <a:gd name="T29" fmla="*/ 2147483647 h 1849"/>
                  <a:gd name="T30" fmla="*/ 2147483647 w 2096"/>
                  <a:gd name="T31" fmla="*/ 2147483647 h 1849"/>
                  <a:gd name="T32" fmla="*/ 2147483647 w 2096"/>
                  <a:gd name="T33" fmla="*/ 2147483647 h 1849"/>
                  <a:gd name="T34" fmla="*/ 2147483647 w 2096"/>
                  <a:gd name="T35" fmla="*/ 2147483647 h 1849"/>
                  <a:gd name="T36" fmla="*/ 2147483647 w 2096"/>
                  <a:gd name="T37" fmla="*/ 2147483647 h 1849"/>
                  <a:gd name="T38" fmla="*/ 2147483647 w 2096"/>
                  <a:gd name="T39" fmla="*/ 2147483647 h 1849"/>
                  <a:gd name="T40" fmla="*/ 2147483647 w 2096"/>
                  <a:gd name="T41" fmla="*/ 2147483647 h 1849"/>
                  <a:gd name="T42" fmla="*/ 2147483647 w 2096"/>
                  <a:gd name="T43" fmla="*/ 2147483647 h 18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96" h="1849">
                    <a:moveTo>
                      <a:pt x="2093" y="466"/>
                    </a:moveTo>
                    <a:lnTo>
                      <a:pt x="1125" y="406"/>
                    </a:lnTo>
                    <a:lnTo>
                      <a:pt x="950" y="6"/>
                    </a:lnTo>
                    <a:lnTo>
                      <a:pt x="3" y="0"/>
                    </a:lnTo>
                    <a:lnTo>
                      <a:pt x="2" y="162"/>
                    </a:lnTo>
                    <a:lnTo>
                      <a:pt x="2" y="208"/>
                    </a:lnTo>
                    <a:lnTo>
                      <a:pt x="0" y="405"/>
                    </a:lnTo>
                    <a:lnTo>
                      <a:pt x="381" y="406"/>
                    </a:lnTo>
                    <a:lnTo>
                      <a:pt x="482" y="634"/>
                    </a:lnTo>
                    <a:lnTo>
                      <a:pt x="486" y="1677"/>
                    </a:lnTo>
                    <a:lnTo>
                      <a:pt x="587" y="1678"/>
                    </a:lnTo>
                    <a:lnTo>
                      <a:pt x="629" y="1785"/>
                    </a:lnTo>
                    <a:lnTo>
                      <a:pt x="651" y="1840"/>
                    </a:lnTo>
                    <a:lnTo>
                      <a:pt x="1229" y="1843"/>
                    </a:lnTo>
                    <a:lnTo>
                      <a:pt x="1973" y="1845"/>
                    </a:lnTo>
                    <a:lnTo>
                      <a:pt x="2096" y="1849"/>
                    </a:lnTo>
                    <a:lnTo>
                      <a:pt x="2090" y="1480"/>
                    </a:lnTo>
                    <a:lnTo>
                      <a:pt x="2090" y="1324"/>
                    </a:lnTo>
                    <a:lnTo>
                      <a:pt x="2091" y="853"/>
                    </a:lnTo>
                    <a:lnTo>
                      <a:pt x="1898" y="751"/>
                    </a:lnTo>
                    <a:lnTo>
                      <a:pt x="1883" y="492"/>
                    </a:lnTo>
                    <a:lnTo>
                      <a:pt x="2093" y="466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10">
                <a:extLst>
                  <a:ext uri="{FF2B5EF4-FFF2-40B4-BE49-F238E27FC236}">
                    <a16:creationId xmlns:a16="http://schemas.microsoft.com/office/drawing/2014/main" id="{A2861969-8BB9-3126-A6A1-70F4A031D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262" y="1114425"/>
                <a:ext cx="22225" cy="15875"/>
              </a:xfrm>
              <a:custGeom>
                <a:avLst/>
                <a:gdLst>
                  <a:gd name="T0" fmla="*/ 2147483647 w 43"/>
                  <a:gd name="T1" fmla="*/ 0 h 30"/>
                  <a:gd name="T2" fmla="*/ 2147483647 w 43"/>
                  <a:gd name="T3" fmla="*/ 2147483647 h 30"/>
                  <a:gd name="T4" fmla="*/ 2147483647 w 43"/>
                  <a:gd name="T5" fmla="*/ 2147483647 h 30"/>
                  <a:gd name="T6" fmla="*/ 0 w 43"/>
                  <a:gd name="T7" fmla="*/ 0 h 30"/>
                  <a:gd name="T8" fmla="*/ 2147483647 w 4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30">
                    <a:moveTo>
                      <a:pt x="43" y="0"/>
                    </a:moveTo>
                    <a:lnTo>
                      <a:pt x="43" y="30"/>
                    </a:lnTo>
                    <a:lnTo>
                      <a:pt x="42" y="24"/>
                    </a:lnTo>
                    <a:lnTo>
                      <a:pt x="0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11">
                <a:extLst>
                  <a:ext uri="{FF2B5EF4-FFF2-40B4-BE49-F238E27FC236}">
                    <a16:creationId xmlns:a16="http://schemas.microsoft.com/office/drawing/2014/main" id="{AC8FD1BC-6A5A-D448-DAA8-169B5A1E9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9" y="4093477"/>
                <a:ext cx="676275" cy="1406524"/>
              </a:xfrm>
              <a:custGeom>
                <a:avLst/>
                <a:gdLst>
                  <a:gd name="T0" fmla="*/ 2147483647 w 1277"/>
                  <a:gd name="T1" fmla="*/ 2147483647 h 2658"/>
                  <a:gd name="T2" fmla="*/ 2147483647 w 1277"/>
                  <a:gd name="T3" fmla="*/ 2147483647 h 2658"/>
                  <a:gd name="T4" fmla="*/ 2147483647 w 1277"/>
                  <a:gd name="T5" fmla="*/ 2147483647 h 2658"/>
                  <a:gd name="T6" fmla="*/ 2147483647 w 1277"/>
                  <a:gd name="T7" fmla="*/ 2147483647 h 2658"/>
                  <a:gd name="T8" fmla="*/ 2147483647 w 1277"/>
                  <a:gd name="T9" fmla="*/ 2147483647 h 2658"/>
                  <a:gd name="T10" fmla="*/ 0 w 1277"/>
                  <a:gd name="T11" fmla="*/ 2147483647 h 2658"/>
                  <a:gd name="T12" fmla="*/ 0 w 1277"/>
                  <a:gd name="T13" fmla="*/ 2147483647 h 2658"/>
                  <a:gd name="T14" fmla="*/ 0 w 1277"/>
                  <a:gd name="T15" fmla="*/ 2147483647 h 2658"/>
                  <a:gd name="T16" fmla="*/ 445644571 w 1277"/>
                  <a:gd name="T17" fmla="*/ 2147483647 h 2658"/>
                  <a:gd name="T18" fmla="*/ 297002822 w 1277"/>
                  <a:gd name="T19" fmla="*/ 2147483647 h 2658"/>
                  <a:gd name="T20" fmla="*/ 445644571 w 1277"/>
                  <a:gd name="T21" fmla="*/ 2147483647 h 2658"/>
                  <a:gd name="T22" fmla="*/ 445644571 w 1277"/>
                  <a:gd name="T23" fmla="*/ 0 h 2658"/>
                  <a:gd name="T24" fmla="*/ 2147483647 w 1277"/>
                  <a:gd name="T25" fmla="*/ 2147483647 h 2658"/>
                  <a:gd name="T26" fmla="*/ 2147483647 w 1277"/>
                  <a:gd name="T27" fmla="*/ 2147483647 h 2658"/>
                  <a:gd name="T28" fmla="*/ 2147483647 w 1277"/>
                  <a:gd name="T29" fmla="*/ 2147483647 h 26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77" h="2658">
                    <a:moveTo>
                      <a:pt x="1263" y="1680"/>
                    </a:moveTo>
                    <a:lnTo>
                      <a:pt x="1263" y="1761"/>
                    </a:lnTo>
                    <a:lnTo>
                      <a:pt x="1274" y="1759"/>
                    </a:lnTo>
                    <a:lnTo>
                      <a:pt x="1277" y="1828"/>
                    </a:lnTo>
                    <a:lnTo>
                      <a:pt x="1275" y="2656"/>
                    </a:lnTo>
                    <a:lnTo>
                      <a:pt x="0" y="2658"/>
                    </a:lnTo>
                    <a:lnTo>
                      <a:pt x="0" y="2308"/>
                    </a:lnTo>
                    <a:lnTo>
                      <a:pt x="0" y="2266"/>
                    </a:lnTo>
                    <a:lnTo>
                      <a:pt x="3" y="645"/>
                    </a:lnTo>
                    <a:lnTo>
                      <a:pt x="2" y="510"/>
                    </a:lnTo>
                    <a:lnTo>
                      <a:pt x="3" y="49"/>
                    </a:lnTo>
                    <a:lnTo>
                      <a:pt x="3" y="0"/>
                    </a:lnTo>
                    <a:lnTo>
                      <a:pt x="779" y="510"/>
                    </a:lnTo>
                    <a:lnTo>
                      <a:pt x="797" y="1680"/>
                    </a:lnTo>
                    <a:lnTo>
                      <a:pt x="1263" y="168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2">
                <a:extLst>
                  <a:ext uri="{FF2B5EF4-FFF2-40B4-BE49-F238E27FC236}">
                    <a16:creationId xmlns:a16="http://schemas.microsoft.com/office/drawing/2014/main" id="{F27E8273-0590-B8F0-A4F7-6D07C17D0A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350929"/>
                <a:ext cx="1071563" cy="1316435"/>
              </a:xfrm>
              <a:custGeom>
                <a:avLst/>
                <a:gdLst>
                  <a:gd name="T0" fmla="*/ 2147483647 w 2025"/>
                  <a:gd name="T1" fmla="*/ 2147483647 h 2535"/>
                  <a:gd name="T2" fmla="*/ 2147483647 w 2025"/>
                  <a:gd name="T3" fmla="*/ 2147483647 h 2535"/>
                  <a:gd name="T4" fmla="*/ 2147483647 w 2025"/>
                  <a:gd name="T5" fmla="*/ 2147483647 h 2535"/>
                  <a:gd name="T6" fmla="*/ 2147483647 w 2025"/>
                  <a:gd name="T7" fmla="*/ 444667912 h 2535"/>
                  <a:gd name="T8" fmla="*/ 2147483647 w 2025"/>
                  <a:gd name="T9" fmla="*/ 0 h 2535"/>
                  <a:gd name="T10" fmla="*/ 2147483647 w 2025"/>
                  <a:gd name="T11" fmla="*/ 0 h 2535"/>
                  <a:gd name="T12" fmla="*/ 296258859 w 2025"/>
                  <a:gd name="T13" fmla="*/ 0 h 2535"/>
                  <a:gd name="T14" fmla="*/ 296258859 w 2025"/>
                  <a:gd name="T15" fmla="*/ 2147483647 h 2535"/>
                  <a:gd name="T16" fmla="*/ 0 w 2025"/>
                  <a:gd name="T17" fmla="*/ 2147483647 h 2535"/>
                  <a:gd name="T18" fmla="*/ 296258859 w 2025"/>
                  <a:gd name="T19" fmla="*/ 2147483647 h 2535"/>
                  <a:gd name="T20" fmla="*/ 444667953 w 2025"/>
                  <a:gd name="T21" fmla="*/ 2147483647 h 2535"/>
                  <a:gd name="T22" fmla="*/ 296258859 w 2025"/>
                  <a:gd name="T23" fmla="*/ 2147483647 h 2535"/>
                  <a:gd name="T24" fmla="*/ 0 w 2025"/>
                  <a:gd name="T25" fmla="*/ 2147483647 h 2535"/>
                  <a:gd name="T26" fmla="*/ 2147483647 w 2025"/>
                  <a:gd name="T27" fmla="*/ 2147483647 h 2535"/>
                  <a:gd name="T28" fmla="*/ 2147483647 w 2025"/>
                  <a:gd name="T29" fmla="*/ 2147483647 h 2535"/>
                  <a:gd name="T30" fmla="*/ 2147483647 w 2025"/>
                  <a:gd name="T31" fmla="*/ 2147483647 h 2535"/>
                  <a:gd name="T32" fmla="*/ 2147483647 w 2025"/>
                  <a:gd name="T33" fmla="*/ 2147483647 h 2535"/>
                  <a:gd name="T34" fmla="*/ 2147483647 w 2025"/>
                  <a:gd name="T35" fmla="*/ 2147483647 h 2535"/>
                  <a:gd name="T36" fmla="*/ 2147483647 w 2025"/>
                  <a:gd name="T37" fmla="*/ 2147483647 h 25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25" h="2535">
                    <a:moveTo>
                      <a:pt x="2025" y="2028"/>
                    </a:moveTo>
                    <a:lnTo>
                      <a:pt x="2021" y="606"/>
                    </a:lnTo>
                    <a:lnTo>
                      <a:pt x="2007" y="588"/>
                    </a:lnTo>
                    <a:lnTo>
                      <a:pt x="2007" y="3"/>
                    </a:lnTo>
                    <a:lnTo>
                      <a:pt x="1641" y="0"/>
                    </a:lnTo>
                    <a:lnTo>
                      <a:pt x="1055" y="0"/>
                    </a:lnTo>
                    <a:lnTo>
                      <a:pt x="2" y="0"/>
                    </a:lnTo>
                    <a:lnTo>
                      <a:pt x="2" y="376"/>
                    </a:lnTo>
                    <a:lnTo>
                      <a:pt x="0" y="1066"/>
                    </a:lnTo>
                    <a:lnTo>
                      <a:pt x="2" y="1476"/>
                    </a:lnTo>
                    <a:lnTo>
                      <a:pt x="3" y="1515"/>
                    </a:lnTo>
                    <a:lnTo>
                      <a:pt x="2" y="1525"/>
                    </a:lnTo>
                    <a:lnTo>
                      <a:pt x="0" y="2520"/>
                    </a:lnTo>
                    <a:lnTo>
                      <a:pt x="641" y="2523"/>
                    </a:lnTo>
                    <a:lnTo>
                      <a:pt x="906" y="2535"/>
                    </a:lnTo>
                    <a:lnTo>
                      <a:pt x="1589" y="2535"/>
                    </a:lnTo>
                    <a:lnTo>
                      <a:pt x="1589" y="2032"/>
                    </a:lnTo>
                    <a:lnTo>
                      <a:pt x="1973" y="2026"/>
                    </a:lnTo>
                    <a:lnTo>
                      <a:pt x="2025" y="2028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13">
                <a:extLst>
                  <a:ext uri="{FF2B5EF4-FFF2-40B4-BE49-F238E27FC236}">
                    <a16:creationId xmlns:a16="http://schemas.microsoft.com/office/drawing/2014/main" id="{6DD80151-6D72-D88F-C1B2-2D17D68B2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937" y="3829002"/>
                <a:ext cx="771525" cy="1239837"/>
              </a:xfrm>
              <a:custGeom>
                <a:avLst/>
                <a:gdLst>
                  <a:gd name="T0" fmla="*/ 2147483647 w 1457"/>
                  <a:gd name="T1" fmla="*/ 2147483647 h 2343"/>
                  <a:gd name="T2" fmla="*/ 2147483647 w 1457"/>
                  <a:gd name="T3" fmla="*/ 0 h 2343"/>
                  <a:gd name="T4" fmla="*/ 2147483647 w 1457"/>
                  <a:gd name="T5" fmla="*/ 2147483647 h 2343"/>
                  <a:gd name="T6" fmla="*/ 296945516 w 1457"/>
                  <a:gd name="T7" fmla="*/ 2147483647 h 2343"/>
                  <a:gd name="T8" fmla="*/ 0 w 1457"/>
                  <a:gd name="T9" fmla="*/ 2147483647 h 2343"/>
                  <a:gd name="T10" fmla="*/ 296945516 w 1457"/>
                  <a:gd name="T11" fmla="*/ 2147483647 h 2343"/>
                  <a:gd name="T12" fmla="*/ 742504116 w 1457"/>
                  <a:gd name="T13" fmla="*/ 2147483647 h 2343"/>
                  <a:gd name="T14" fmla="*/ 742504116 w 1457"/>
                  <a:gd name="T15" fmla="*/ 2147483647 h 2343"/>
                  <a:gd name="T16" fmla="*/ 2147483647 w 1457"/>
                  <a:gd name="T17" fmla="*/ 2147483647 h 2343"/>
                  <a:gd name="T18" fmla="*/ 2147483647 w 1457"/>
                  <a:gd name="T19" fmla="*/ 2147483647 h 2343"/>
                  <a:gd name="T20" fmla="*/ 2147483647 w 1457"/>
                  <a:gd name="T21" fmla="*/ 2147483647 h 2343"/>
                  <a:gd name="T22" fmla="*/ 2147483647 w 1457"/>
                  <a:gd name="T23" fmla="*/ 2147483647 h 2343"/>
                  <a:gd name="T24" fmla="*/ 2147483647 w 1457"/>
                  <a:gd name="T25" fmla="*/ 2147483647 h 2343"/>
                  <a:gd name="T26" fmla="*/ 2147483647 w 1457"/>
                  <a:gd name="T27" fmla="*/ 2147483647 h 2343"/>
                  <a:gd name="T28" fmla="*/ 2147483647 w 1457"/>
                  <a:gd name="T29" fmla="*/ 2147483647 h 2343"/>
                  <a:gd name="T30" fmla="*/ 2147483647 w 1457"/>
                  <a:gd name="T31" fmla="*/ 2147483647 h 2343"/>
                  <a:gd name="T32" fmla="*/ 2147483647 w 1457"/>
                  <a:gd name="T33" fmla="*/ 2147483647 h 2343"/>
                  <a:gd name="T34" fmla="*/ 2147483647 w 1457"/>
                  <a:gd name="T35" fmla="*/ 2147483647 h 2343"/>
                  <a:gd name="T36" fmla="*/ 2147483647 w 1457"/>
                  <a:gd name="T37" fmla="*/ 2147483647 h 2343"/>
                  <a:gd name="T38" fmla="*/ 2147483647 w 1457"/>
                  <a:gd name="T39" fmla="*/ 2147483647 h 234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57" h="2343">
                    <a:moveTo>
                      <a:pt x="1457" y="182"/>
                    </a:moveTo>
                    <a:lnTo>
                      <a:pt x="1457" y="0"/>
                    </a:lnTo>
                    <a:lnTo>
                      <a:pt x="626" y="512"/>
                    </a:lnTo>
                    <a:lnTo>
                      <a:pt x="2" y="509"/>
                    </a:lnTo>
                    <a:lnTo>
                      <a:pt x="0" y="831"/>
                    </a:lnTo>
                    <a:lnTo>
                      <a:pt x="2" y="1740"/>
                    </a:lnTo>
                    <a:lnTo>
                      <a:pt x="5" y="1944"/>
                    </a:lnTo>
                    <a:lnTo>
                      <a:pt x="5" y="2343"/>
                    </a:lnTo>
                    <a:lnTo>
                      <a:pt x="1172" y="2342"/>
                    </a:lnTo>
                    <a:lnTo>
                      <a:pt x="1143" y="2298"/>
                    </a:lnTo>
                    <a:lnTo>
                      <a:pt x="1098" y="2294"/>
                    </a:lnTo>
                    <a:lnTo>
                      <a:pt x="993" y="2138"/>
                    </a:lnTo>
                    <a:lnTo>
                      <a:pt x="1043" y="2091"/>
                    </a:lnTo>
                    <a:lnTo>
                      <a:pt x="1019" y="2085"/>
                    </a:lnTo>
                    <a:lnTo>
                      <a:pt x="1034" y="1997"/>
                    </a:lnTo>
                    <a:lnTo>
                      <a:pt x="1004" y="1988"/>
                    </a:lnTo>
                    <a:lnTo>
                      <a:pt x="1034" y="1943"/>
                    </a:lnTo>
                    <a:lnTo>
                      <a:pt x="1401" y="1943"/>
                    </a:lnTo>
                    <a:lnTo>
                      <a:pt x="1403" y="183"/>
                    </a:lnTo>
                    <a:lnTo>
                      <a:pt x="1457" y="182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14">
                <a:extLst>
                  <a:ext uri="{FF2B5EF4-FFF2-40B4-BE49-F238E27FC236}">
                    <a16:creationId xmlns:a16="http://schemas.microsoft.com/office/drawing/2014/main" id="{F6BD7530-3536-E66D-41E4-63F6EFFBB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3678768"/>
                <a:ext cx="1181067" cy="1309688"/>
              </a:xfrm>
              <a:custGeom>
                <a:avLst/>
                <a:gdLst>
                  <a:gd name="T0" fmla="*/ 2147483647 w 2184"/>
                  <a:gd name="T1" fmla="*/ 2147483647 h 2475"/>
                  <a:gd name="T2" fmla="*/ 2147483647 w 2184"/>
                  <a:gd name="T3" fmla="*/ 1926240956 h 2475"/>
                  <a:gd name="T4" fmla="*/ 2147483647 w 2184"/>
                  <a:gd name="T5" fmla="*/ 2147483647 h 2475"/>
                  <a:gd name="T6" fmla="*/ 2147483647 w 2184"/>
                  <a:gd name="T7" fmla="*/ 2147483647 h 2475"/>
                  <a:gd name="T8" fmla="*/ 2147483647 w 2184"/>
                  <a:gd name="T9" fmla="*/ 2147483647 h 2475"/>
                  <a:gd name="T10" fmla="*/ 2147483647 w 2184"/>
                  <a:gd name="T11" fmla="*/ 2147483647 h 2475"/>
                  <a:gd name="T12" fmla="*/ 2147483647 w 2184"/>
                  <a:gd name="T13" fmla="*/ 2147483647 h 2475"/>
                  <a:gd name="T14" fmla="*/ 2147483647 w 2184"/>
                  <a:gd name="T15" fmla="*/ 2147483647 h 2475"/>
                  <a:gd name="T16" fmla="*/ 2147483647 w 2184"/>
                  <a:gd name="T17" fmla="*/ 2147483647 h 2475"/>
                  <a:gd name="T18" fmla="*/ 0 w 2184"/>
                  <a:gd name="T19" fmla="*/ 2147483647 h 2475"/>
                  <a:gd name="T20" fmla="*/ 0 w 2184"/>
                  <a:gd name="T21" fmla="*/ 2147483647 h 2475"/>
                  <a:gd name="T22" fmla="*/ 0 w 2184"/>
                  <a:gd name="T23" fmla="*/ 2147483647 h 2475"/>
                  <a:gd name="T24" fmla="*/ 0 w 2184"/>
                  <a:gd name="T25" fmla="*/ 0 h 2475"/>
                  <a:gd name="T26" fmla="*/ 2147483647 w 2184"/>
                  <a:gd name="T27" fmla="*/ 444667916 h 2475"/>
                  <a:gd name="T28" fmla="*/ 2147483647 w 2184"/>
                  <a:gd name="T29" fmla="*/ 2147483647 h 2475"/>
                  <a:gd name="T30" fmla="*/ 2147483647 w 2184"/>
                  <a:gd name="T31" fmla="*/ 2147483647 h 247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84" h="2475">
                    <a:moveTo>
                      <a:pt x="1589" y="15"/>
                    </a:moveTo>
                    <a:lnTo>
                      <a:pt x="1793" y="13"/>
                    </a:lnTo>
                    <a:lnTo>
                      <a:pt x="1812" y="385"/>
                    </a:lnTo>
                    <a:lnTo>
                      <a:pt x="2184" y="1111"/>
                    </a:lnTo>
                    <a:lnTo>
                      <a:pt x="1706" y="1113"/>
                    </a:lnTo>
                    <a:lnTo>
                      <a:pt x="1242" y="1273"/>
                    </a:lnTo>
                    <a:lnTo>
                      <a:pt x="1260" y="2475"/>
                    </a:lnTo>
                    <a:lnTo>
                      <a:pt x="794" y="2475"/>
                    </a:lnTo>
                    <a:lnTo>
                      <a:pt x="776" y="1305"/>
                    </a:lnTo>
                    <a:lnTo>
                      <a:pt x="0" y="795"/>
                    </a:lnTo>
                    <a:lnTo>
                      <a:pt x="0" y="385"/>
                    </a:lnTo>
                    <a:lnTo>
                      <a:pt x="0" y="106"/>
                    </a:lnTo>
                    <a:lnTo>
                      <a:pt x="0" y="0"/>
                    </a:lnTo>
                    <a:lnTo>
                      <a:pt x="641" y="3"/>
                    </a:lnTo>
                    <a:lnTo>
                      <a:pt x="906" y="15"/>
                    </a:lnTo>
                    <a:lnTo>
                      <a:pt x="1589" y="15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15">
                <a:extLst>
                  <a:ext uri="{FF2B5EF4-FFF2-40B4-BE49-F238E27FC236}">
                    <a16:creationId xmlns:a16="http://schemas.microsoft.com/office/drawing/2014/main" id="{214475BA-D09E-BE45-4AC8-C8D6EC12E7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812" y="4268739"/>
                <a:ext cx="749300" cy="800100"/>
              </a:xfrm>
              <a:custGeom>
                <a:avLst/>
                <a:gdLst>
                  <a:gd name="T0" fmla="*/ 2147483647 w 1415"/>
                  <a:gd name="T1" fmla="*/ 2147483647 h 1512"/>
                  <a:gd name="T2" fmla="*/ 2147483647 w 1415"/>
                  <a:gd name="T3" fmla="*/ 0 h 1512"/>
                  <a:gd name="T4" fmla="*/ 2147483647 w 1415"/>
                  <a:gd name="T5" fmla="*/ 0 h 1512"/>
                  <a:gd name="T6" fmla="*/ 2147483647 w 1415"/>
                  <a:gd name="T7" fmla="*/ 0 h 1512"/>
                  <a:gd name="T8" fmla="*/ 2147483647 w 1415"/>
                  <a:gd name="T9" fmla="*/ 0 h 1512"/>
                  <a:gd name="T10" fmla="*/ 2147483647 w 1415"/>
                  <a:gd name="T11" fmla="*/ 296258192 h 1512"/>
                  <a:gd name="T12" fmla="*/ 0 w 1415"/>
                  <a:gd name="T13" fmla="*/ 2147483647 h 1512"/>
                  <a:gd name="T14" fmla="*/ 2147483647 w 1415"/>
                  <a:gd name="T15" fmla="*/ 2147483647 h 1512"/>
                  <a:gd name="T16" fmla="*/ 2147483647 w 1415"/>
                  <a:gd name="T17" fmla="*/ 2147483647 h 1512"/>
                  <a:gd name="T18" fmla="*/ 2147483647 w 1415"/>
                  <a:gd name="T19" fmla="*/ 2147483647 h 1512"/>
                  <a:gd name="T20" fmla="*/ 2147483647 w 1415"/>
                  <a:gd name="T21" fmla="*/ 2147483647 h 1512"/>
                  <a:gd name="T22" fmla="*/ 2147483647 w 1415"/>
                  <a:gd name="T23" fmla="*/ 2147483647 h 1512"/>
                  <a:gd name="T24" fmla="*/ 2147483647 w 1415"/>
                  <a:gd name="T25" fmla="*/ 2147483647 h 1512"/>
                  <a:gd name="T26" fmla="*/ 2147483647 w 1415"/>
                  <a:gd name="T27" fmla="*/ 2147483647 h 15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15" h="1512">
                    <a:moveTo>
                      <a:pt x="1412" y="909"/>
                    </a:moveTo>
                    <a:lnTo>
                      <a:pt x="1410" y="0"/>
                    </a:lnTo>
                    <a:lnTo>
                      <a:pt x="1296" y="0"/>
                    </a:lnTo>
                    <a:lnTo>
                      <a:pt x="1106" y="0"/>
                    </a:lnTo>
                    <a:lnTo>
                      <a:pt x="942" y="0"/>
                    </a:lnTo>
                    <a:lnTo>
                      <a:pt x="464" y="2"/>
                    </a:lnTo>
                    <a:lnTo>
                      <a:pt x="0" y="162"/>
                    </a:lnTo>
                    <a:lnTo>
                      <a:pt x="18" y="1364"/>
                    </a:lnTo>
                    <a:lnTo>
                      <a:pt x="18" y="1445"/>
                    </a:lnTo>
                    <a:lnTo>
                      <a:pt x="29" y="1443"/>
                    </a:lnTo>
                    <a:lnTo>
                      <a:pt x="32" y="1512"/>
                    </a:lnTo>
                    <a:lnTo>
                      <a:pt x="1415" y="1512"/>
                    </a:lnTo>
                    <a:lnTo>
                      <a:pt x="1415" y="1113"/>
                    </a:lnTo>
                    <a:lnTo>
                      <a:pt x="1412" y="909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16">
                <a:extLst>
                  <a:ext uri="{FF2B5EF4-FFF2-40B4-BE49-F238E27FC236}">
                    <a16:creationId xmlns:a16="http://schemas.microsoft.com/office/drawing/2014/main" id="{37D1B965-B742-75EF-179A-82CF11450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963" y="3408268"/>
                <a:ext cx="1333500" cy="850900"/>
              </a:xfrm>
              <a:custGeom>
                <a:avLst/>
                <a:gdLst>
                  <a:gd name="T0" fmla="*/ 2147483647 w 2520"/>
                  <a:gd name="T1" fmla="*/ 2147483647 h 1609"/>
                  <a:gd name="T2" fmla="*/ 2147483647 w 2520"/>
                  <a:gd name="T3" fmla="*/ 2147483647 h 1609"/>
                  <a:gd name="T4" fmla="*/ 2147483647 w 2520"/>
                  <a:gd name="T5" fmla="*/ 2147483647 h 1609"/>
                  <a:gd name="T6" fmla="*/ 2147483647 w 2520"/>
                  <a:gd name="T7" fmla="*/ 0 h 1609"/>
                  <a:gd name="T8" fmla="*/ 2147483647 w 2520"/>
                  <a:gd name="T9" fmla="*/ 147945015 h 1609"/>
                  <a:gd name="T10" fmla="*/ 2147483647 w 2520"/>
                  <a:gd name="T11" fmla="*/ 1331226440 h 1609"/>
                  <a:gd name="T12" fmla="*/ 2147483647 w 2520"/>
                  <a:gd name="T13" fmla="*/ 887390865 h 1609"/>
                  <a:gd name="T14" fmla="*/ 2147483647 w 2520"/>
                  <a:gd name="T15" fmla="*/ 591500835 h 1609"/>
                  <a:gd name="T16" fmla="*/ 0 w 2520"/>
                  <a:gd name="T17" fmla="*/ 1478891700 h 1609"/>
                  <a:gd name="T18" fmla="*/ 0 w 2520"/>
                  <a:gd name="T19" fmla="*/ 2147483647 h 1609"/>
                  <a:gd name="T20" fmla="*/ 2147483647 w 2520"/>
                  <a:gd name="T21" fmla="*/ 2147483647 h 1609"/>
                  <a:gd name="T22" fmla="*/ 2147483647 w 2520"/>
                  <a:gd name="T23" fmla="*/ 2147483647 h 1609"/>
                  <a:gd name="T24" fmla="*/ 2147483647 w 2520"/>
                  <a:gd name="T25" fmla="*/ 2147483647 h 1609"/>
                  <a:gd name="T26" fmla="*/ 2147483647 w 2520"/>
                  <a:gd name="T27" fmla="*/ 2147483647 h 1609"/>
                  <a:gd name="T28" fmla="*/ 2147483647 w 2520"/>
                  <a:gd name="T29" fmla="*/ 2147483647 h 1609"/>
                  <a:gd name="T30" fmla="*/ 2147483647 w 2520"/>
                  <a:gd name="T31" fmla="*/ 2147483647 h 1609"/>
                  <a:gd name="T32" fmla="*/ 2147483647 w 2520"/>
                  <a:gd name="T33" fmla="*/ 2147483647 h 1609"/>
                  <a:gd name="T34" fmla="*/ 2147483647 w 2520"/>
                  <a:gd name="T35" fmla="*/ 2147483647 h 1609"/>
                  <a:gd name="T36" fmla="*/ 2147483647 w 2520"/>
                  <a:gd name="T37" fmla="*/ 2147483647 h 1609"/>
                  <a:gd name="T38" fmla="*/ 2147483647 w 2520"/>
                  <a:gd name="T39" fmla="*/ 2147483647 h 1609"/>
                  <a:gd name="T40" fmla="*/ 2147483647 w 2520"/>
                  <a:gd name="T41" fmla="*/ 2147483647 h 16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20" h="1609">
                    <a:moveTo>
                      <a:pt x="2514" y="339"/>
                    </a:moveTo>
                    <a:lnTo>
                      <a:pt x="2514" y="169"/>
                    </a:lnTo>
                    <a:lnTo>
                      <a:pt x="2473" y="169"/>
                    </a:lnTo>
                    <a:lnTo>
                      <a:pt x="2472" y="0"/>
                    </a:lnTo>
                    <a:lnTo>
                      <a:pt x="2316" y="1"/>
                    </a:lnTo>
                    <a:lnTo>
                      <a:pt x="2316" y="9"/>
                    </a:lnTo>
                    <a:lnTo>
                      <a:pt x="436" y="6"/>
                    </a:lnTo>
                    <a:lnTo>
                      <a:pt x="384" y="4"/>
                    </a:lnTo>
                    <a:lnTo>
                      <a:pt x="0" y="10"/>
                    </a:lnTo>
                    <a:lnTo>
                      <a:pt x="0" y="513"/>
                    </a:lnTo>
                    <a:lnTo>
                      <a:pt x="204" y="511"/>
                    </a:lnTo>
                    <a:lnTo>
                      <a:pt x="223" y="883"/>
                    </a:lnTo>
                    <a:lnTo>
                      <a:pt x="595" y="1609"/>
                    </a:lnTo>
                    <a:lnTo>
                      <a:pt x="759" y="1609"/>
                    </a:lnTo>
                    <a:lnTo>
                      <a:pt x="949" y="1609"/>
                    </a:lnTo>
                    <a:lnTo>
                      <a:pt x="1063" y="1609"/>
                    </a:lnTo>
                    <a:lnTo>
                      <a:pt x="1065" y="1287"/>
                    </a:lnTo>
                    <a:lnTo>
                      <a:pt x="1689" y="1290"/>
                    </a:lnTo>
                    <a:lnTo>
                      <a:pt x="2520" y="778"/>
                    </a:lnTo>
                    <a:lnTo>
                      <a:pt x="2515" y="423"/>
                    </a:lnTo>
                    <a:lnTo>
                      <a:pt x="2514" y="339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17">
                <a:extLst>
                  <a:ext uri="{FF2B5EF4-FFF2-40B4-BE49-F238E27FC236}">
                    <a16:creationId xmlns:a16="http://schemas.microsoft.com/office/drawing/2014/main" id="{B36A780D-FCFC-1FBA-9384-86AE52C5A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166" y="2340532"/>
                <a:ext cx="1446211" cy="1076324"/>
              </a:xfrm>
              <a:custGeom>
                <a:avLst/>
                <a:gdLst>
                  <a:gd name="T0" fmla="*/ 2147483647 w 2733"/>
                  <a:gd name="T1" fmla="*/ 2147483647 h 2033"/>
                  <a:gd name="T2" fmla="*/ 2147483647 w 2733"/>
                  <a:gd name="T3" fmla="*/ 2147483647 h 2033"/>
                  <a:gd name="T4" fmla="*/ 2147483647 w 2733"/>
                  <a:gd name="T5" fmla="*/ 2147483647 h 2033"/>
                  <a:gd name="T6" fmla="*/ 2147483647 w 2733"/>
                  <a:gd name="T7" fmla="*/ 2147483647 h 2033"/>
                  <a:gd name="T8" fmla="*/ 2147483647 w 2733"/>
                  <a:gd name="T9" fmla="*/ 2147483647 h 2033"/>
                  <a:gd name="T10" fmla="*/ 2147483647 w 2733"/>
                  <a:gd name="T11" fmla="*/ 2147483647 h 2033"/>
                  <a:gd name="T12" fmla="*/ 2147483647 w 2733"/>
                  <a:gd name="T13" fmla="*/ 296830105 h 2033"/>
                  <a:gd name="T14" fmla="*/ 2147483647 w 2733"/>
                  <a:gd name="T15" fmla="*/ 741935229 h 2033"/>
                  <a:gd name="T16" fmla="*/ 2147483647 w 2733"/>
                  <a:gd name="T17" fmla="*/ 0 h 2033"/>
                  <a:gd name="T18" fmla="*/ 2147483647 w 2733"/>
                  <a:gd name="T19" fmla="*/ 445105124 h 2033"/>
                  <a:gd name="T20" fmla="*/ 0 w 2733"/>
                  <a:gd name="T21" fmla="*/ 741935229 h 2033"/>
                  <a:gd name="T22" fmla="*/ 0 w 2733"/>
                  <a:gd name="T23" fmla="*/ 2147483647 h 2033"/>
                  <a:gd name="T24" fmla="*/ 2074367012 w 2733"/>
                  <a:gd name="T25" fmla="*/ 2147483647 h 2033"/>
                  <a:gd name="T26" fmla="*/ 2147483647 w 2733"/>
                  <a:gd name="T27" fmla="*/ 2147483647 h 2033"/>
                  <a:gd name="T28" fmla="*/ 2147483647 w 2733"/>
                  <a:gd name="T29" fmla="*/ 2147483647 h 2033"/>
                  <a:gd name="T30" fmla="*/ 2147483647 w 2733"/>
                  <a:gd name="T31" fmla="*/ 2147483647 h 2033"/>
                  <a:gd name="T32" fmla="*/ 2147483647 w 2733"/>
                  <a:gd name="T33" fmla="*/ 2147483647 h 2033"/>
                  <a:gd name="T34" fmla="*/ 2147483647 w 2733"/>
                  <a:gd name="T35" fmla="*/ 2147483647 h 2033"/>
                  <a:gd name="T36" fmla="*/ 2147483647 w 2733"/>
                  <a:gd name="T37" fmla="*/ 2147483647 h 20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33" h="2033">
                    <a:moveTo>
                      <a:pt x="2733" y="1388"/>
                    </a:moveTo>
                    <a:lnTo>
                      <a:pt x="2729" y="590"/>
                    </a:lnTo>
                    <a:lnTo>
                      <a:pt x="1988" y="590"/>
                    </a:lnTo>
                    <a:lnTo>
                      <a:pt x="1986" y="336"/>
                    </a:lnTo>
                    <a:lnTo>
                      <a:pt x="1985" y="258"/>
                    </a:lnTo>
                    <a:lnTo>
                      <a:pt x="1926" y="264"/>
                    </a:lnTo>
                    <a:lnTo>
                      <a:pt x="1290" y="2"/>
                    </a:lnTo>
                    <a:lnTo>
                      <a:pt x="789" y="5"/>
                    </a:lnTo>
                    <a:lnTo>
                      <a:pt x="291" y="0"/>
                    </a:lnTo>
                    <a:lnTo>
                      <a:pt x="264" y="3"/>
                    </a:lnTo>
                    <a:lnTo>
                      <a:pt x="0" y="5"/>
                    </a:lnTo>
                    <a:lnTo>
                      <a:pt x="0" y="590"/>
                    </a:lnTo>
                    <a:lnTo>
                      <a:pt x="14" y="608"/>
                    </a:lnTo>
                    <a:lnTo>
                      <a:pt x="18" y="2030"/>
                    </a:lnTo>
                    <a:lnTo>
                      <a:pt x="1898" y="2033"/>
                    </a:lnTo>
                    <a:lnTo>
                      <a:pt x="1898" y="2025"/>
                    </a:lnTo>
                    <a:lnTo>
                      <a:pt x="2054" y="2024"/>
                    </a:lnTo>
                    <a:lnTo>
                      <a:pt x="2052" y="1692"/>
                    </a:lnTo>
                    <a:lnTo>
                      <a:pt x="2733" y="138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8">
                <a:extLst>
                  <a:ext uri="{FF2B5EF4-FFF2-40B4-BE49-F238E27FC236}">
                    <a16:creationId xmlns:a16="http://schemas.microsoft.com/office/drawing/2014/main" id="{F559DB84-F144-1866-1C06-FA86D6691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950" y="1006475"/>
                <a:ext cx="171450" cy="204787"/>
              </a:xfrm>
              <a:custGeom>
                <a:avLst/>
                <a:gdLst>
                  <a:gd name="T0" fmla="*/ 2147483647 w 324"/>
                  <a:gd name="T1" fmla="*/ 2147483647 h 387"/>
                  <a:gd name="T2" fmla="*/ 2147483647 w 324"/>
                  <a:gd name="T3" fmla="*/ 2074358431 h 387"/>
                  <a:gd name="T4" fmla="*/ 2147483647 w 324"/>
                  <a:gd name="T5" fmla="*/ 2074358431 h 387"/>
                  <a:gd name="T6" fmla="*/ 2147483647 w 324"/>
                  <a:gd name="T7" fmla="*/ 0 h 387"/>
                  <a:gd name="T8" fmla="*/ 0 w 324"/>
                  <a:gd name="T9" fmla="*/ 2147483647 h 387"/>
                  <a:gd name="T10" fmla="*/ 2147483647 w 324"/>
                  <a:gd name="T11" fmla="*/ 2147483647 h 387"/>
                  <a:gd name="T12" fmla="*/ 2147483647 w 324"/>
                  <a:gd name="T13" fmla="*/ 2147483647 h 387"/>
                  <a:gd name="T14" fmla="*/ 2147483647 w 324"/>
                  <a:gd name="T15" fmla="*/ 2147483647 h 387"/>
                  <a:gd name="T16" fmla="*/ 2147483647 w 324"/>
                  <a:gd name="T17" fmla="*/ 2147483647 h 387"/>
                  <a:gd name="T18" fmla="*/ 2147483647 w 324"/>
                  <a:gd name="T19" fmla="*/ 2147483647 h 387"/>
                  <a:gd name="T20" fmla="*/ 2147483647 w 324"/>
                  <a:gd name="T21" fmla="*/ 2147483647 h 387"/>
                  <a:gd name="T22" fmla="*/ 2147483647 w 324"/>
                  <a:gd name="T23" fmla="*/ 2147483647 h 387"/>
                  <a:gd name="T24" fmla="*/ 2147483647 w 324"/>
                  <a:gd name="T25" fmla="*/ 2147483647 h 387"/>
                  <a:gd name="T26" fmla="*/ 2147483647 w 324"/>
                  <a:gd name="T27" fmla="*/ 2147483647 h 387"/>
                  <a:gd name="T28" fmla="*/ 2147483647 w 324"/>
                  <a:gd name="T29" fmla="*/ 2147483647 h 387"/>
                  <a:gd name="T30" fmla="*/ 2147483647 w 324"/>
                  <a:gd name="T31" fmla="*/ 2147483647 h 387"/>
                  <a:gd name="T32" fmla="*/ 2147483647 w 324"/>
                  <a:gd name="T33" fmla="*/ 2147483647 h 387"/>
                  <a:gd name="T34" fmla="*/ 2147483647 w 324"/>
                  <a:gd name="T35" fmla="*/ 2147483647 h 387"/>
                  <a:gd name="T36" fmla="*/ 2147483647 w 324"/>
                  <a:gd name="T37" fmla="*/ 2147483647 h 387"/>
                  <a:gd name="T38" fmla="*/ 2147483647 w 324"/>
                  <a:gd name="T39" fmla="*/ 2147483647 h 387"/>
                  <a:gd name="T40" fmla="*/ 2147483647 w 324"/>
                  <a:gd name="T41" fmla="*/ 2147483647 h 387"/>
                  <a:gd name="T42" fmla="*/ 2147483647 w 324"/>
                  <a:gd name="T43" fmla="*/ 2147483647 h 387"/>
                  <a:gd name="T44" fmla="*/ 2147483647 w 324"/>
                  <a:gd name="T45" fmla="*/ 2147483647 h 387"/>
                  <a:gd name="T46" fmla="*/ 2147483647 w 324"/>
                  <a:gd name="T47" fmla="*/ 2147483647 h 387"/>
                  <a:gd name="T48" fmla="*/ 2147483647 w 324"/>
                  <a:gd name="T49" fmla="*/ 2147483647 h 3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4" h="387">
                    <a:moveTo>
                      <a:pt x="213" y="66"/>
                    </a:moveTo>
                    <a:lnTo>
                      <a:pt x="213" y="14"/>
                    </a:lnTo>
                    <a:lnTo>
                      <a:pt x="208" y="14"/>
                    </a:lnTo>
                    <a:lnTo>
                      <a:pt x="210" y="0"/>
                    </a:lnTo>
                    <a:lnTo>
                      <a:pt x="0" y="26"/>
                    </a:lnTo>
                    <a:lnTo>
                      <a:pt x="15" y="285"/>
                    </a:lnTo>
                    <a:lnTo>
                      <a:pt x="208" y="387"/>
                    </a:lnTo>
                    <a:lnTo>
                      <a:pt x="324" y="257"/>
                    </a:lnTo>
                    <a:lnTo>
                      <a:pt x="280" y="251"/>
                    </a:lnTo>
                    <a:lnTo>
                      <a:pt x="270" y="254"/>
                    </a:lnTo>
                    <a:lnTo>
                      <a:pt x="268" y="252"/>
                    </a:lnTo>
                    <a:lnTo>
                      <a:pt x="262" y="255"/>
                    </a:lnTo>
                    <a:lnTo>
                      <a:pt x="243" y="254"/>
                    </a:lnTo>
                    <a:lnTo>
                      <a:pt x="240" y="248"/>
                    </a:lnTo>
                    <a:lnTo>
                      <a:pt x="220" y="243"/>
                    </a:lnTo>
                    <a:lnTo>
                      <a:pt x="211" y="236"/>
                    </a:lnTo>
                    <a:lnTo>
                      <a:pt x="211" y="234"/>
                    </a:lnTo>
                    <a:lnTo>
                      <a:pt x="210" y="233"/>
                    </a:lnTo>
                    <a:lnTo>
                      <a:pt x="208" y="234"/>
                    </a:lnTo>
                    <a:lnTo>
                      <a:pt x="207" y="228"/>
                    </a:lnTo>
                    <a:lnTo>
                      <a:pt x="165" y="204"/>
                    </a:lnTo>
                    <a:lnTo>
                      <a:pt x="208" y="204"/>
                    </a:lnTo>
                    <a:lnTo>
                      <a:pt x="208" y="173"/>
                    </a:lnTo>
                    <a:lnTo>
                      <a:pt x="208" y="168"/>
                    </a:lnTo>
                    <a:lnTo>
                      <a:pt x="213" y="66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9">
                <a:extLst>
                  <a:ext uri="{FF2B5EF4-FFF2-40B4-BE49-F238E27FC236}">
                    <a16:creationId xmlns:a16="http://schemas.microsoft.com/office/drawing/2014/main" id="{CD05752C-AF10-95EA-A0AE-F88EF5D650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587" y="1588"/>
                <a:ext cx="1681163" cy="1039812"/>
              </a:xfrm>
              <a:custGeom>
                <a:avLst/>
                <a:gdLst>
                  <a:gd name="T0" fmla="*/ 2147483647 w 3177"/>
                  <a:gd name="T1" fmla="*/ 2147483647 h 1966"/>
                  <a:gd name="T2" fmla="*/ 2147483647 w 3177"/>
                  <a:gd name="T3" fmla="*/ 2147483647 h 1966"/>
                  <a:gd name="T4" fmla="*/ 2147483647 w 3177"/>
                  <a:gd name="T5" fmla="*/ 2147483647 h 1966"/>
                  <a:gd name="T6" fmla="*/ 2147483647 w 3177"/>
                  <a:gd name="T7" fmla="*/ 2147483647 h 1966"/>
                  <a:gd name="T8" fmla="*/ 2147483647 w 3177"/>
                  <a:gd name="T9" fmla="*/ 2147483647 h 1966"/>
                  <a:gd name="T10" fmla="*/ 2147483647 w 3177"/>
                  <a:gd name="T11" fmla="*/ 2147483647 h 1966"/>
                  <a:gd name="T12" fmla="*/ 2147483647 w 3177"/>
                  <a:gd name="T13" fmla="*/ 2147483647 h 1966"/>
                  <a:gd name="T14" fmla="*/ 2147483647 w 3177"/>
                  <a:gd name="T15" fmla="*/ 2147483647 h 1966"/>
                  <a:gd name="T16" fmla="*/ 2147483647 w 3177"/>
                  <a:gd name="T17" fmla="*/ 2147483647 h 1966"/>
                  <a:gd name="T18" fmla="*/ 2147483647 w 3177"/>
                  <a:gd name="T19" fmla="*/ 2147483647 h 1966"/>
                  <a:gd name="T20" fmla="*/ 0 w 3177"/>
                  <a:gd name="T21" fmla="*/ 2147483647 h 1966"/>
                  <a:gd name="T22" fmla="*/ 1333723705 w 3177"/>
                  <a:gd name="T23" fmla="*/ 2147483647 h 1966"/>
                  <a:gd name="T24" fmla="*/ 2147483647 w 3177"/>
                  <a:gd name="T25" fmla="*/ 2147483647 h 1966"/>
                  <a:gd name="T26" fmla="*/ 2147483647 w 3177"/>
                  <a:gd name="T27" fmla="*/ 0 h 1966"/>
                  <a:gd name="T28" fmla="*/ 2147483647 w 3177"/>
                  <a:gd name="T29" fmla="*/ 0 h 1966"/>
                  <a:gd name="T30" fmla="*/ 2147483647 w 3177"/>
                  <a:gd name="T31" fmla="*/ 2147483647 h 1966"/>
                  <a:gd name="T32" fmla="*/ 2147483647 w 3177"/>
                  <a:gd name="T33" fmla="*/ 1479506865 h 1966"/>
                  <a:gd name="T34" fmla="*/ 2147483647 w 3177"/>
                  <a:gd name="T35" fmla="*/ 1479506865 h 1966"/>
                  <a:gd name="T36" fmla="*/ 2147483647 w 3177"/>
                  <a:gd name="T37" fmla="*/ 1331528147 h 1966"/>
                  <a:gd name="T38" fmla="*/ 2147483647 w 3177"/>
                  <a:gd name="T39" fmla="*/ 1035571240 h 1966"/>
                  <a:gd name="T40" fmla="*/ 2147483647 w 3177"/>
                  <a:gd name="T41" fmla="*/ 2147483647 h 1966"/>
                  <a:gd name="T42" fmla="*/ 2147483647 w 3177"/>
                  <a:gd name="T43" fmla="*/ 2147483647 h 1966"/>
                  <a:gd name="T44" fmla="*/ 2147483647 w 3177"/>
                  <a:gd name="T45" fmla="*/ 2147483647 h 1966"/>
                  <a:gd name="T46" fmla="*/ 2147483647 w 3177"/>
                  <a:gd name="T47" fmla="*/ 2147483647 h 1966"/>
                  <a:gd name="T48" fmla="*/ 2147483647 w 3177"/>
                  <a:gd name="T49" fmla="*/ 2147483647 h 1966"/>
                  <a:gd name="T50" fmla="*/ 2147483647 w 3177"/>
                  <a:gd name="T51" fmla="*/ 2147483647 h 196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177" h="1966">
                    <a:moveTo>
                      <a:pt x="3033" y="1879"/>
                    </a:moveTo>
                    <a:lnTo>
                      <a:pt x="2894" y="1878"/>
                    </a:lnTo>
                    <a:lnTo>
                      <a:pt x="2357" y="1836"/>
                    </a:lnTo>
                    <a:lnTo>
                      <a:pt x="2274" y="1966"/>
                    </a:lnTo>
                    <a:lnTo>
                      <a:pt x="2093" y="1966"/>
                    </a:lnTo>
                    <a:lnTo>
                      <a:pt x="2093" y="1914"/>
                    </a:lnTo>
                    <a:lnTo>
                      <a:pt x="2088" y="1914"/>
                    </a:lnTo>
                    <a:lnTo>
                      <a:pt x="2090" y="1900"/>
                    </a:lnTo>
                    <a:lnTo>
                      <a:pt x="1122" y="1840"/>
                    </a:lnTo>
                    <a:lnTo>
                      <a:pt x="947" y="1440"/>
                    </a:lnTo>
                    <a:lnTo>
                      <a:pt x="0" y="1434"/>
                    </a:lnTo>
                    <a:lnTo>
                      <a:pt x="9" y="459"/>
                    </a:lnTo>
                    <a:lnTo>
                      <a:pt x="188" y="217"/>
                    </a:lnTo>
                    <a:lnTo>
                      <a:pt x="309" y="0"/>
                    </a:lnTo>
                    <a:lnTo>
                      <a:pt x="1134" y="0"/>
                    </a:lnTo>
                    <a:lnTo>
                      <a:pt x="1146" y="15"/>
                    </a:lnTo>
                    <a:lnTo>
                      <a:pt x="1743" y="10"/>
                    </a:lnTo>
                    <a:lnTo>
                      <a:pt x="2085" y="10"/>
                    </a:lnTo>
                    <a:lnTo>
                      <a:pt x="2186" y="9"/>
                    </a:lnTo>
                    <a:lnTo>
                      <a:pt x="2456" y="7"/>
                    </a:lnTo>
                    <a:lnTo>
                      <a:pt x="2538" y="1149"/>
                    </a:lnTo>
                    <a:lnTo>
                      <a:pt x="2378" y="1293"/>
                    </a:lnTo>
                    <a:lnTo>
                      <a:pt x="2682" y="1416"/>
                    </a:lnTo>
                    <a:lnTo>
                      <a:pt x="3177" y="1815"/>
                    </a:lnTo>
                    <a:lnTo>
                      <a:pt x="3176" y="1839"/>
                    </a:lnTo>
                    <a:lnTo>
                      <a:pt x="3033" y="187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20">
                <a:extLst>
                  <a:ext uri="{FF2B5EF4-FFF2-40B4-BE49-F238E27FC236}">
                    <a16:creationId xmlns:a16="http://schemas.microsoft.com/office/drawing/2014/main" id="{530CC54F-1D8F-6CA7-B252-A63087427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487" y="973137"/>
                <a:ext cx="428625" cy="935038"/>
              </a:xfrm>
              <a:custGeom>
                <a:avLst/>
                <a:gdLst>
                  <a:gd name="T0" fmla="*/ 2147483647 w 811"/>
                  <a:gd name="T1" fmla="*/ 2147483647 h 1768"/>
                  <a:gd name="T2" fmla="*/ 2147483647 w 811"/>
                  <a:gd name="T3" fmla="*/ 2147483647 h 1768"/>
                  <a:gd name="T4" fmla="*/ 2147483647 w 811"/>
                  <a:gd name="T5" fmla="*/ 2147483647 h 1768"/>
                  <a:gd name="T6" fmla="*/ 2147483647 w 811"/>
                  <a:gd name="T7" fmla="*/ 2147483647 h 1768"/>
                  <a:gd name="T8" fmla="*/ 2147483647 w 811"/>
                  <a:gd name="T9" fmla="*/ 2147483647 h 1768"/>
                  <a:gd name="T10" fmla="*/ 2147483647 w 811"/>
                  <a:gd name="T11" fmla="*/ 2147483647 h 1768"/>
                  <a:gd name="T12" fmla="*/ 1033510536 w 811"/>
                  <a:gd name="T13" fmla="*/ 2147483647 h 1768"/>
                  <a:gd name="T14" fmla="*/ 1033510536 w 811"/>
                  <a:gd name="T15" fmla="*/ 2147483647 h 1768"/>
                  <a:gd name="T16" fmla="*/ 1033510536 w 811"/>
                  <a:gd name="T17" fmla="*/ 2147483647 h 1768"/>
                  <a:gd name="T18" fmla="*/ 885746428 w 811"/>
                  <a:gd name="T19" fmla="*/ 2147483647 h 1768"/>
                  <a:gd name="T20" fmla="*/ 0 w 811"/>
                  <a:gd name="T21" fmla="*/ 2147483647 h 1768"/>
                  <a:gd name="T22" fmla="*/ 0 w 811"/>
                  <a:gd name="T23" fmla="*/ 2147483647 h 1768"/>
                  <a:gd name="T24" fmla="*/ 147764109 w 811"/>
                  <a:gd name="T25" fmla="*/ 2147483647 h 1768"/>
                  <a:gd name="T26" fmla="*/ 2147483647 w 811"/>
                  <a:gd name="T27" fmla="*/ 2147483647 h 1768"/>
                  <a:gd name="T28" fmla="*/ 2147483647 w 811"/>
                  <a:gd name="T29" fmla="*/ 2147483647 h 1768"/>
                  <a:gd name="T30" fmla="*/ 2147483647 w 811"/>
                  <a:gd name="T31" fmla="*/ 2147483647 h 1768"/>
                  <a:gd name="T32" fmla="*/ 2147483647 w 811"/>
                  <a:gd name="T33" fmla="*/ 2147483647 h 1768"/>
                  <a:gd name="T34" fmla="*/ 2147483647 w 811"/>
                  <a:gd name="T35" fmla="*/ 2147483647 h 1768"/>
                  <a:gd name="T36" fmla="*/ 2147483647 w 811"/>
                  <a:gd name="T37" fmla="*/ 2147483647 h 1768"/>
                  <a:gd name="T38" fmla="*/ 2147483647 w 811"/>
                  <a:gd name="T39" fmla="*/ 2147483647 h 1768"/>
                  <a:gd name="T40" fmla="*/ 1919257492 w 811"/>
                  <a:gd name="T41" fmla="*/ 2147483647 h 1768"/>
                  <a:gd name="T42" fmla="*/ 590497795 w 811"/>
                  <a:gd name="T43" fmla="*/ 2147483647 h 1768"/>
                  <a:gd name="T44" fmla="*/ 590497795 w 811"/>
                  <a:gd name="T45" fmla="*/ 2147483647 h 1768"/>
                  <a:gd name="T46" fmla="*/ 443012742 w 811"/>
                  <a:gd name="T47" fmla="*/ 2147483647 h 1768"/>
                  <a:gd name="T48" fmla="*/ 147764109 w 811"/>
                  <a:gd name="T49" fmla="*/ 2147483647 h 1768"/>
                  <a:gd name="T50" fmla="*/ 147764109 w 811"/>
                  <a:gd name="T51" fmla="*/ 2147483647 h 1768"/>
                  <a:gd name="T52" fmla="*/ 147764109 w 811"/>
                  <a:gd name="T53" fmla="*/ 2147483647 h 1768"/>
                  <a:gd name="T54" fmla="*/ 147764109 w 811"/>
                  <a:gd name="T55" fmla="*/ 2147483647 h 1768"/>
                  <a:gd name="T56" fmla="*/ 885746428 w 811"/>
                  <a:gd name="T57" fmla="*/ 2147483647 h 1768"/>
                  <a:gd name="T58" fmla="*/ 2147483647 w 811"/>
                  <a:gd name="T59" fmla="*/ 2147483647 h 1768"/>
                  <a:gd name="T60" fmla="*/ 2147483647 w 811"/>
                  <a:gd name="T61" fmla="*/ 0 h 1768"/>
                  <a:gd name="T62" fmla="*/ 2147483647 w 811"/>
                  <a:gd name="T63" fmla="*/ 2147483647 h 1768"/>
                  <a:gd name="T64" fmla="*/ 2147483647 w 811"/>
                  <a:gd name="T65" fmla="*/ 2147483647 h 1768"/>
                  <a:gd name="T66" fmla="*/ 2147483647 w 811"/>
                  <a:gd name="T67" fmla="*/ 2147483647 h 1768"/>
                  <a:gd name="T68" fmla="*/ 2147483647 w 811"/>
                  <a:gd name="T69" fmla="*/ 2147483647 h 17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11" h="1768">
                    <a:moveTo>
                      <a:pt x="802" y="241"/>
                    </a:moveTo>
                    <a:lnTo>
                      <a:pt x="808" y="640"/>
                    </a:lnTo>
                    <a:lnTo>
                      <a:pt x="807" y="1282"/>
                    </a:lnTo>
                    <a:lnTo>
                      <a:pt x="811" y="1765"/>
                    </a:lnTo>
                    <a:lnTo>
                      <a:pt x="642" y="1767"/>
                    </a:lnTo>
                    <a:lnTo>
                      <a:pt x="456" y="1767"/>
                    </a:lnTo>
                    <a:lnTo>
                      <a:pt x="7" y="1768"/>
                    </a:lnTo>
                    <a:lnTo>
                      <a:pt x="7" y="1612"/>
                    </a:lnTo>
                    <a:lnTo>
                      <a:pt x="7" y="1485"/>
                    </a:lnTo>
                    <a:lnTo>
                      <a:pt x="6" y="1447"/>
                    </a:lnTo>
                    <a:lnTo>
                      <a:pt x="0" y="1078"/>
                    </a:lnTo>
                    <a:lnTo>
                      <a:pt x="0" y="922"/>
                    </a:lnTo>
                    <a:lnTo>
                      <a:pt x="1" y="451"/>
                    </a:lnTo>
                    <a:lnTo>
                      <a:pt x="117" y="321"/>
                    </a:lnTo>
                    <a:lnTo>
                      <a:pt x="73" y="315"/>
                    </a:lnTo>
                    <a:lnTo>
                      <a:pt x="63" y="318"/>
                    </a:lnTo>
                    <a:lnTo>
                      <a:pt x="61" y="316"/>
                    </a:lnTo>
                    <a:lnTo>
                      <a:pt x="55" y="319"/>
                    </a:lnTo>
                    <a:lnTo>
                      <a:pt x="36" y="318"/>
                    </a:lnTo>
                    <a:lnTo>
                      <a:pt x="33" y="312"/>
                    </a:lnTo>
                    <a:lnTo>
                      <a:pt x="13" y="307"/>
                    </a:lnTo>
                    <a:lnTo>
                      <a:pt x="4" y="300"/>
                    </a:lnTo>
                    <a:lnTo>
                      <a:pt x="4" y="298"/>
                    </a:lnTo>
                    <a:lnTo>
                      <a:pt x="3" y="297"/>
                    </a:lnTo>
                    <a:lnTo>
                      <a:pt x="1" y="298"/>
                    </a:lnTo>
                    <a:lnTo>
                      <a:pt x="1" y="268"/>
                    </a:lnTo>
                    <a:lnTo>
                      <a:pt x="1" y="237"/>
                    </a:lnTo>
                    <a:lnTo>
                      <a:pt x="1" y="232"/>
                    </a:lnTo>
                    <a:lnTo>
                      <a:pt x="6" y="130"/>
                    </a:lnTo>
                    <a:lnTo>
                      <a:pt x="187" y="130"/>
                    </a:lnTo>
                    <a:lnTo>
                      <a:pt x="270" y="0"/>
                    </a:lnTo>
                    <a:lnTo>
                      <a:pt x="807" y="42"/>
                    </a:lnTo>
                    <a:lnTo>
                      <a:pt x="804" y="204"/>
                    </a:lnTo>
                    <a:lnTo>
                      <a:pt x="802" y="232"/>
                    </a:lnTo>
                    <a:lnTo>
                      <a:pt x="802" y="241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21">
                <a:extLst>
                  <a:ext uri="{FF2B5EF4-FFF2-40B4-BE49-F238E27FC236}">
                    <a16:creationId xmlns:a16="http://schemas.microsoft.com/office/drawing/2014/main" id="{16E7C2FC-080A-04EE-C996-35C907870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475" y="4762"/>
                <a:ext cx="671512" cy="957263"/>
              </a:xfrm>
              <a:custGeom>
                <a:avLst/>
                <a:gdLst>
                  <a:gd name="T0" fmla="*/ 2147483647 w 1270"/>
                  <a:gd name="T1" fmla="*/ 2147483647 h 1808"/>
                  <a:gd name="T2" fmla="*/ 2147483647 w 1270"/>
                  <a:gd name="T3" fmla="*/ 2147483647 h 1808"/>
                  <a:gd name="T4" fmla="*/ 2147483647 w 1270"/>
                  <a:gd name="T5" fmla="*/ 2147483647 h 1808"/>
                  <a:gd name="T6" fmla="*/ 2147483647 w 1270"/>
                  <a:gd name="T7" fmla="*/ 2147483647 h 1808"/>
                  <a:gd name="T8" fmla="*/ 2147483647 w 1270"/>
                  <a:gd name="T9" fmla="*/ 2147483647 h 1808"/>
                  <a:gd name="T10" fmla="*/ 2147483647 w 1270"/>
                  <a:gd name="T11" fmla="*/ 2147483647 h 1808"/>
                  <a:gd name="T12" fmla="*/ 0 w 1270"/>
                  <a:gd name="T13" fmla="*/ 2147483647 h 1808"/>
                  <a:gd name="T14" fmla="*/ 2147483647 w 1270"/>
                  <a:gd name="T15" fmla="*/ 2147483647 h 1808"/>
                  <a:gd name="T16" fmla="*/ 2147483647 w 1270"/>
                  <a:gd name="T17" fmla="*/ 0 h 1808"/>
                  <a:gd name="T18" fmla="*/ 2147483647 w 1270"/>
                  <a:gd name="T19" fmla="*/ 0 h 1808"/>
                  <a:gd name="T20" fmla="*/ 2147483647 w 1270"/>
                  <a:gd name="T21" fmla="*/ 0 h 1808"/>
                  <a:gd name="T22" fmla="*/ 2147483647 w 1270"/>
                  <a:gd name="T23" fmla="*/ 0 h 1808"/>
                  <a:gd name="T24" fmla="*/ 2147483647 w 1270"/>
                  <a:gd name="T25" fmla="*/ 0 h 1808"/>
                  <a:gd name="T26" fmla="*/ 2147483647 w 1270"/>
                  <a:gd name="T27" fmla="*/ 0 h 1808"/>
                  <a:gd name="T28" fmla="*/ 2147483647 w 1270"/>
                  <a:gd name="T29" fmla="*/ 0 h 1808"/>
                  <a:gd name="T30" fmla="*/ 2147483647 w 1270"/>
                  <a:gd name="T31" fmla="*/ 2147483647 h 1808"/>
                  <a:gd name="T32" fmla="*/ 2147483647 w 1270"/>
                  <a:gd name="T33" fmla="*/ 2147483647 h 18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70" h="1808">
                    <a:moveTo>
                      <a:pt x="1050" y="683"/>
                    </a:moveTo>
                    <a:lnTo>
                      <a:pt x="1051" y="1349"/>
                    </a:lnTo>
                    <a:lnTo>
                      <a:pt x="960" y="1602"/>
                    </a:lnTo>
                    <a:lnTo>
                      <a:pt x="846" y="1776"/>
                    </a:lnTo>
                    <a:lnTo>
                      <a:pt x="799" y="1808"/>
                    </a:lnTo>
                    <a:lnTo>
                      <a:pt x="304" y="1409"/>
                    </a:lnTo>
                    <a:lnTo>
                      <a:pt x="0" y="1286"/>
                    </a:lnTo>
                    <a:lnTo>
                      <a:pt x="160" y="1142"/>
                    </a:lnTo>
                    <a:lnTo>
                      <a:pt x="78" y="0"/>
                    </a:lnTo>
                    <a:lnTo>
                      <a:pt x="276" y="0"/>
                    </a:lnTo>
                    <a:lnTo>
                      <a:pt x="466" y="0"/>
                    </a:lnTo>
                    <a:lnTo>
                      <a:pt x="514" y="0"/>
                    </a:lnTo>
                    <a:lnTo>
                      <a:pt x="780" y="0"/>
                    </a:lnTo>
                    <a:lnTo>
                      <a:pt x="1035" y="0"/>
                    </a:lnTo>
                    <a:lnTo>
                      <a:pt x="1270" y="0"/>
                    </a:lnTo>
                    <a:lnTo>
                      <a:pt x="1264" y="452"/>
                    </a:lnTo>
                    <a:lnTo>
                      <a:pt x="1050" y="683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22">
                <a:extLst>
                  <a:ext uri="{FF2B5EF4-FFF2-40B4-BE49-F238E27FC236}">
                    <a16:creationId xmlns:a16="http://schemas.microsoft.com/office/drawing/2014/main" id="{C6DDA85E-122B-C33F-8BF3-ACB5CC4AF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4224" y="1877670"/>
                <a:ext cx="947738" cy="857506"/>
              </a:xfrm>
              <a:custGeom>
                <a:avLst/>
                <a:gdLst>
                  <a:gd name="T0" fmla="*/ 2147483647 w 1790"/>
                  <a:gd name="T1" fmla="*/ 2147483647 h 1439"/>
                  <a:gd name="T2" fmla="*/ 2147483647 w 1790"/>
                  <a:gd name="T3" fmla="*/ 2147483647 h 1439"/>
                  <a:gd name="T4" fmla="*/ 2147483647 w 1790"/>
                  <a:gd name="T5" fmla="*/ 2147483647 h 1439"/>
                  <a:gd name="T6" fmla="*/ 2147483647 w 1790"/>
                  <a:gd name="T7" fmla="*/ 2147483647 h 1439"/>
                  <a:gd name="T8" fmla="*/ 2147483647 w 1790"/>
                  <a:gd name="T9" fmla="*/ 2147483647 h 1439"/>
                  <a:gd name="T10" fmla="*/ 2147483647 w 1790"/>
                  <a:gd name="T11" fmla="*/ 2147483647 h 1439"/>
                  <a:gd name="T12" fmla="*/ 2147483647 w 1790"/>
                  <a:gd name="T13" fmla="*/ 2147483647 h 1439"/>
                  <a:gd name="T14" fmla="*/ 2147483647 w 1790"/>
                  <a:gd name="T15" fmla="*/ 2147483647 h 1439"/>
                  <a:gd name="T16" fmla="*/ 0 w 1790"/>
                  <a:gd name="T17" fmla="*/ 2147483647 h 1439"/>
                  <a:gd name="T18" fmla="*/ 1335775293 w 1790"/>
                  <a:gd name="T19" fmla="*/ 2147483647 h 1439"/>
                  <a:gd name="T20" fmla="*/ 2147483647 w 1790"/>
                  <a:gd name="T21" fmla="*/ 2147483647 h 1439"/>
                  <a:gd name="T22" fmla="*/ 2147483647 w 1790"/>
                  <a:gd name="T23" fmla="*/ 2147483647 h 1439"/>
                  <a:gd name="T24" fmla="*/ 2147483647 w 1790"/>
                  <a:gd name="T25" fmla="*/ 2147483647 h 1439"/>
                  <a:gd name="T26" fmla="*/ 2147483647 w 1790"/>
                  <a:gd name="T27" fmla="*/ 445566129 h 1439"/>
                  <a:gd name="T28" fmla="*/ 2147483647 w 1790"/>
                  <a:gd name="T29" fmla="*/ 296950712 h 1439"/>
                  <a:gd name="T30" fmla="*/ 2147483647 w 1790"/>
                  <a:gd name="T31" fmla="*/ 296950712 h 1439"/>
                  <a:gd name="T32" fmla="*/ 2147483647 w 1790"/>
                  <a:gd name="T33" fmla="*/ 0 h 1439"/>
                  <a:gd name="T34" fmla="*/ 2147483647 w 1790"/>
                  <a:gd name="T35" fmla="*/ 0 h 1439"/>
                  <a:gd name="T36" fmla="*/ 2147483647 w 1790"/>
                  <a:gd name="T37" fmla="*/ 0 h 1439"/>
                  <a:gd name="T38" fmla="*/ 2147483647 w 1790"/>
                  <a:gd name="T39" fmla="*/ 0 h 1439"/>
                  <a:gd name="T40" fmla="*/ 2147483647 w 1790"/>
                  <a:gd name="T41" fmla="*/ 2147483647 h 1439"/>
                  <a:gd name="T42" fmla="*/ 2147483647 w 1790"/>
                  <a:gd name="T43" fmla="*/ 2147483647 h 143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790" h="1439">
                    <a:moveTo>
                      <a:pt x="1757" y="998"/>
                    </a:moveTo>
                    <a:lnTo>
                      <a:pt x="1757" y="1278"/>
                    </a:lnTo>
                    <a:lnTo>
                      <a:pt x="1757" y="1437"/>
                    </a:lnTo>
                    <a:lnTo>
                      <a:pt x="1092" y="1439"/>
                    </a:lnTo>
                    <a:lnTo>
                      <a:pt x="824" y="1439"/>
                    </a:lnTo>
                    <a:lnTo>
                      <a:pt x="83" y="1439"/>
                    </a:lnTo>
                    <a:lnTo>
                      <a:pt x="81" y="1185"/>
                    </a:lnTo>
                    <a:lnTo>
                      <a:pt x="80" y="1107"/>
                    </a:lnTo>
                    <a:lnTo>
                      <a:pt x="0" y="959"/>
                    </a:lnTo>
                    <a:lnTo>
                      <a:pt x="9" y="317"/>
                    </a:lnTo>
                    <a:lnTo>
                      <a:pt x="89" y="315"/>
                    </a:lnTo>
                    <a:lnTo>
                      <a:pt x="486" y="317"/>
                    </a:lnTo>
                    <a:lnTo>
                      <a:pt x="344" y="162"/>
                    </a:lnTo>
                    <a:lnTo>
                      <a:pt x="342" y="3"/>
                    </a:lnTo>
                    <a:lnTo>
                      <a:pt x="791" y="2"/>
                    </a:lnTo>
                    <a:lnTo>
                      <a:pt x="977" y="2"/>
                    </a:lnTo>
                    <a:lnTo>
                      <a:pt x="1146" y="0"/>
                    </a:lnTo>
                    <a:lnTo>
                      <a:pt x="1281" y="0"/>
                    </a:lnTo>
                    <a:lnTo>
                      <a:pt x="1661" y="0"/>
                    </a:lnTo>
                    <a:lnTo>
                      <a:pt x="1790" y="0"/>
                    </a:lnTo>
                    <a:lnTo>
                      <a:pt x="1790" y="767"/>
                    </a:lnTo>
                    <a:lnTo>
                      <a:pt x="1757" y="998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23">
                <a:extLst>
                  <a:ext uri="{FF2B5EF4-FFF2-40B4-BE49-F238E27FC236}">
                    <a16:creationId xmlns:a16="http://schemas.microsoft.com/office/drawing/2014/main" id="{F641E474-603C-7343-14A7-6C04D5694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8625" y="2824629"/>
                <a:ext cx="1481137" cy="1527175"/>
              </a:xfrm>
              <a:custGeom>
                <a:avLst/>
                <a:gdLst>
                  <a:gd name="T0" fmla="*/ 2147483647 w 2800"/>
                  <a:gd name="T1" fmla="*/ 2147483647 h 2887"/>
                  <a:gd name="T2" fmla="*/ 2147483647 w 2800"/>
                  <a:gd name="T3" fmla="*/ 2147483647 h 2887"/>
                  <a:gd name="T4" fmla="*/ 2147483647 w 2800"/>
                  <a:gd name="T5" fmla="*/ 2147483647 h 2887"/>
                  <a:gd name="T6" fmla="*/ 2147483647 w 2800"/>
                  <a:gd name="T7" fmla="*/ 2147483647 h 2887"/>
                  <a:gd name="T8" fmla="*/ 2147483647 w 2800"/>
                  <a:gd name="T9" fmla="*/ 2147483647 h 2887"/>
                  <a:gd name="T10" fmla="*/ 2147483647 w 2800"/>
                  <a:gd name="T11" fmla="*/ 2147483647 h 2887"/>
                  <a:gd name="T12" fmla="*/ 2147483647 w 2800"/>
                  <a:gd name="T13" fmla="*/ 1480265812 h 2887"/>
                  <a:gd name="T14" fmla="*/ 2147483647 w 2800"/>
                  <a:gd name="T15" fmla="*/ 1480265812 h 2887"/>
                  <a:gd name="T16" fmla="*/ 2147483647 w 2800"/>
                  <a:gd name="T17" fmla="*/ 2147483647 h 2887"/>
                  <a:gd name="T18" fmla="*/ 2147483647 w 2800"/>
                  <a:gd name="T19" fmla="*/ 0 h 2887"/>
                  <a:gd name="T20" fmla="*/ 2147483647 w 2800"/>
                  <a:gd name="T21" fmla="*/ 2147483647 h 2887"/>
                  <a:gd name="T22" fmla="*/ 2147483647 w 2800"/>
                  <a:gd name="T23" fmla="*/ 2147483647 h 2887"/>
                  <a:gd name="T24" fmla="*/ 2147483647 w 2800"/>
                  <a:gd name="T25" fmla="*/ 2147483647 h 2887"/>
                  <a:gd name="T26" fmla="*/ 444069735 w 2800"/>
                  <a:gd name="T27" fmla="*/ 2147483647 h 2887"/>
                  <a:gd name="T28" fmla="*/ 0 w 2800"/>
                  <a:gd name="T29" fmla="*/ 2147483647 h 2887"/>
                  <a:gd name="T30" fmla="*/ 2147483647 w 2800"/>
                  <a:gd name="T31" fmla="*/ 2147483647 h 2887"/>
                  <a:gd name="T32" fmla="*/ 2147483647 w 2800"/>
                  <a:gd name="T33" fmla="*/ 2147483647 h 2887"/>
                  <a:gd name="T34" fmla="*/ 2147483647 w 2800"/>
                  <a:gd name="T35" fmla="*/ 2147483647 h 2887"/>
                  <a:gd name="T36" fmla="*/ 2147483647 w 2800"/>
                  <a:gd name="T37" fmla="*/ 2147483647 h 288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00" h="2887">
                    <a:moveTo>
                      <a:pt x="2337" y="2067"/>
                    </a:moveTo>
                    <a:lnTo>
                      <a:pt x="2478" y="1275"/>
                    </a:lnTo>
                    <a:lnTo>
                      <a:pt x="2478" y="954"/>
                    </a:lnTo>
                    <a:lnTo>
                      <a:pt x="2799" y="954"/>
                    </a:lnTo>
                    <a:lnTo>
                      <a:pt x="2800" y="793"/>
                    </a:lnTo>
                    <a:lnTo>
                      <a:pt x="2482" y="795"/>
                    </a:lnTo>
                    <a:lnTo>
                      <a:pt x="2137" y="10"/>
                    </a:lnTo>
                    <a:lnTo>
                      <a:pt x="1819" y="10"/>
                    </a:lnTo>
                    <a:lnTo>
                      <a:pt x="1818" y="171"/>
                    </a:lnTo>
                    <a:lnTo>
                      <a:pt x="699" y="0"/>
                    </a:lnTo>
                    <a:lnTo>
                      <a:pt x="681" y="1674"/>
                    </a:lnTo>
                    <a:lnTo>
                      <a:pt x="537" y="1747"/>
                    </a:lnTo>
                    <a:lnTo>
                      <a:pt x="57" y="1759"/>
                    </a:lnTo>
                    <a:lnTo>
                      <a:pt x="3" y="2232"/>
                    </a:lnTo>
                    <a:lnTo>
                      <a:pt x="0" y="2887"/>
                    </a:lnTo>
                    <a:lnTo>
                      <a:pt x="763" y="2884"/>
                    </a:lnTo>
                    <a:lnTo>
                      <a:pt x="777" y="2884"/>
                    </a:lnTo>
                    <a:lnTo>
                      <a:pt x="778" y="2070"/>
                    </a:lnTo>
                    <a:lnTo>
                      <a:pt x="2337" y="2067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24">
                <a:extLst>
                  <a:ext uri="{FF2B5EF4-FFF2-40B4-BE49-F238E27FC236}">
                    <a16:creationId xmlns:a16="http://schemas.microsoft.com/office/drawing/2014/main" id="{7B1E7CD2-9442-FC3D-C1C0-0DD312607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118" y="2151529"/>
                <a:ext cx="760413" cy="763587"/>
              </a:xfrm>
              <a:custGeom>
                <a:avLst/>
                <a:gdLst>
                  <a:gd name="T0" fmla="*/ 2147483647 w 1438"/>
                  <a:gd name="T1" fmla="*/ 2147483647 h 1442"/>
                  <a:gd name="T2" fmla="*/ 2147483647 w 1438"/>
                  <a:gd name="T3" fmla="*/ 2147483647 h 1442"/>
                  <a:gd name="T4" fmla="*/ 2147483647 w 1438"/>
                  <a:gd name="T5" fmla="*/ 2147483647 h 1442"/>
                  <a:gd name="T6" fmla="*/ 2147483647 w 1438"/>
                  <a:gd name="T7" fmla="*/ 2147483647 h 1442"/>
                  <a:gd name="T8" fmla="*/ 2147483647 w 1438"/>
                  <a:gd name="T9" fmla="*/ 2147483647 h 1442"/>
                  <a:gd name="T10" fmla="*/ 2147483647 w 1438"/>
                  <a:gd name="T11" fmla="*/ 2147483647 h 1442"/>
                  <a:gd name="T12" fmla="*/ 2147483647 w 1438"/>
                  <a:gd name="T13" fmla="*/ 0 h 1442"/>
                  <a:gd name="T14" fmla="*/ 2147483647 w 1438"/>
                  <a:gd name="T15" fmla="*/ 2147483647 h 1442"/>
                  <a:gd name="T16" fmla="*/ 443490523 w 1438"/>
                  <a:gd name="T17" fmla="*/ 2147483647 h 1442"/>
                  <a:gd name="T18" fmla="*/ 443490523 w 1438"/>
                  <a:gd name="T19" fmla="*/ 2147483647 h 1442"/>
                  <a:gd name="T20" fmla="*/ 147923596 w 1438"/>
                  <a:gd name="T21" fmla="*/ 2147483647 h 1442"/>
                  <a:gd name="T22" fmla="*/ 147923596 w 1438"/>
                  <a:gd name="T23" fmla="*/ 2147483647 h 1442"/>
                  <a:gd name="T24" fmla="*/ 0 w 1438"/>
                  <a:gd name="T25" fmla="*/ 2147483647 h 1442"/>
                  <a:gd name="T26" fmla="*/ 2147483647 w 1438"/>
                  <a:gd name="T27" fmla="*/ 2147483647 h 1442"/>
                  <a:gd name="T28" fmla="*/ 2147483647 w 1438"/>
                  <a:gd name="T29" fmla="*/ 2147483647 h 1442"/>
                  <a:gd name="T30" fmla="*/ 2147483647 w 1438"/>
                  <a:gd name="T31" fmla="*/ 2147483647 h 144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438" h="1442">
                    <a:moveTo>
                      <a:pt x="1438" y="1281"/>
                    </a:moveTo>
                    <a:lnTo>
                      <a:pt x="1438" y="974"/>
                    </a:lnTo>
                    <a:lnTo>
                      <a:pt x="1434" y="857"/>
                    </a:lnTo>
                    <a:lnTo>
                      <a:pt x="1434" y="320"/>
                    </a:lnTo>
                    <a:lnTo>
                      <a:pt x="1356" y="321"/>
                    </a:lnTo>
                    <a:lnTo>
                      <a:pt x="1161" y="320"/>
                    </a:lnTo>
                    <a:lnTo>
                      <a:pt x="1159" y="0"/>
                    </a:lnTo>
                    <a:lnTo>
                      <a:pt x="681" y="321"/>
                    </a:lnTo>
                    <a:lnTo>
                      <a:pt x="3" y="324"/>
                    </a:lnTo>
                    <a:lnTo>
                      <a:pt x="3" y="795"/>
                    </a:lnTo>
                    <a:lnTo>
                      <a:pt x="1" y="974"/>
                    </a:lnTo>
                    <a:lnTo>
                      <a:pt x="1" y="1203"/>
                    </a:lnTo>
                    <a:lnTo>
                      <a:pt x="0" y="1271"/>
                    </a:lnTo>
                    <a:lnTo>
                      <a:pt x="1119" y="1442"/>
                    </a:lnTo>
                    <a:lnTo>
                      <a:pt x="1120" y="1281"/>
                    </a:lnTo>
                    <a:lnTo>
                      <a:pt x="1438" y="1281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25">
                <a:extLst>
                  <a:ext uri="{FF2B5EF4-FFF2-40B4-BE49-F238E27FC236}">
                    <a16:creationId xmlns:a16="http://schemas.microsoft.com/office/drawing/2014/main" id="{EDAD37E3-82E5-9226-3360-17974121D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850" y="3918415"/>
                <a:ext cx="906462" cy="938213"/>
              </a:xfrm>
              <a:custGeom>
                <a:avLst/>
                <a:gdLst>
                  <a:gd name="T0" fmla="*/ 2147483647 w 1713"/>
                  <a:gd name="T1" fmla="*/ 2147483647 h 1774"/>
                  <a:gd name="T2" fmla="*/ 2147483647 w 1713"/>
                  <a:gd name="T3" fmla="*/ 2147483647 h 1774"/>
                  <a:gd name="T4" fmla="*/ 2147483647 w 1713"/>
                  <a:gd name="T5" fmla="*/ 2147483647 h 1774"/>
                  <a:gd name="T6" fmla="*/ 2147483647 w 1713"/>
                  <a:gd name="T7" fmla="*/ 2147483647 h 1774"/>
                  <a:gd name="T8" fmla="*/ 2147483647 w 1713"/>
                  <a:gd name="T9" fmla="*/ 2147483647 h 1774"/>
                  <a:gd name="T10" fmla="*/ 740925000 w 1713"/>
                  <a:gd name="T11" fmla="*/ 2147483647 h 1774"/>
                  <a:gd name="T12" fmla="*/ 740925000 w 1713"/>
                  <a:gd name="T13" fmla="*/ 2147483647 h 1774"/>
                  <a:gd name="T14" fmla="*/ 0 w 1713"/>
                  <a:gd name="T15" fmla="*/ 2147483647 h 1774"/>
                  <a:gd name="T16" fmla="*/ 0 w 1713"/>
                  <a:gd name="T17" fmla="*/ 2147483647 h 1774"/>
                  <a:gd name="T18" fmla="*/ 2074366585 w 1713"/>
                  <a:gd name="T19" fmla="*/ 2147483647 h 1774"/>
                  <a:gd name="T20" fmla="*/ 2147483647 w 1713"/>
                  <a:gd name="T21" fmla="*/ 443887398 h 1774"/>
                  <a:gd name="T22" fmla="*/ 2147483647 w 1713"/>
                  <a:gd name="T23" fmla="*/ 0 h 1774"/>
                  <a:gd name="T24" fmla="*/ 2147483647 w 1713"/>
                  <a:gd name="T25" fmla="*/ 2147483647 h 1774"/>
                  <a:gd name="T26" fmla="*/ 2147483647 w 1713"/>
                  <a:gd name="T27" fmla="*/ 2147483647 h 1774"/>
                  <a:gd name="T28" fmla="*/ 2147483647 w 1713"/>
                  <a:gd name="T29" fmla="*/ 2147483647 h 1774"/>
                  <a:gd name="T30" fmla="*/ 2147483647 w 1713"/>
                  <a:gd name="T31" fmla="*/ 2147483647 h 1774"/>
                  <a:gd name="T32" fmla="*/ 2147483647 w 1713"/>
                  <a:gd name="T33" fmla="*/ 2147483647 h 17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13" h="1774">
                    <a:moveTo>
                      <a:pt x="1671" y="1774"/>
                    </a:moveTo>
                    <a:lnTo>
                      <a:pt x="1323" y="1774"/>
                    </a:lnTo>
                    <a:lnTo>
                      <a:pt x="1254" y="1774"/>
                    </a:lnTo>
                    <a:lnTo>
                      <a:pt x="893" y="1774"/>
                    </a:lnTo>
                    <a:lnTo>
                      <a:pt x="749" y="1774"/>
                    </a:lnTo>
                    <a:lnTo>
                      <a:pt x="5" y="1774"/>
                    </a:lnTo>
                    <a:lnTo>
                      <a:pt x="5" y="1309"/>
                    </a:lnTo>
                    <a:lnTo>
                      <a:pt x="0" y="1309"/>
                    </a:lnTo>
                    <a:lnTo>
                      <a:pt x="0" y="817"/>
                    </a:lnTo>
                    <a:lnTo>
                      <a:pt x="14" y="817"/>
                    </a:lnTo>
                    <a:lnTo>
                      <a:pt x="15" y="3"/>
                    </a:lnTo>
                    <a:lnTo>
                      <a:pt x="1574" y="0"/>
                    </a:lnTo>
                    <a:lnTo>
                      <a:pt x="1574" y="394"/>
                    </a:lnTo>
                    <a:lnTo>
                      <a:pt x="1691" y="814"/>
                    </a:lnTo>
                    <a:lnTo>
                      <a:pt x="1713" y="1773"/>
                    </a:lnTo>
                    <a:lnTo>
                      <a:pt x="1692" y="1773"/>
                    </a:lnTo>
                    <a:lnTo>
                      <a:pt x="1671" y="1774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26">
                <a:extLst>
                  <a:ext uri="{FF2B5EF4-FFF2-40B4-BE49-F238E27FC236}">
                    <a16:creationId xmlns:a16="http://schemas.microsoft.com/office/drawing/2014/main" id="{F4ADB466-49B0-080E-581D-C53189775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0105" y="3327865"/>
                <a:ext cx="611188" cy="1528763"/>
              </a:xfrm>
              <a:custGeom>
                <a:avLst/>
                <a:gdLst>
                  <a:gd name="T0" fmla="*/ 2147483647 w 1156"/>
                  <a:gd name="T1" fmla="*/ 2147483647 h 2889"/>
                  <a:gd name="T2" fmla="*/ 2147483647 w 1156"/>
                  <a:gd name="T3" fmla="*/ 2147483647 h 2889"/>
                  <a:gd name="T4" fmla="*/ 2147483647 w 1156"/>
                  <a:gd name="T5" fmla="*/ 2147483647 h 2889"/>
                  <a:gd name="T6" fmla="*/ 2147483647 w 1156"/>
                  <a:gd name="T7" fmla="*/ 2147483647 h 2889"/>
                  <a:gd name="T8" fmla="*/ 2147483647 w 1156"/>
                  <a:gd name="T9" fmla="*/ 2147483647 h 2889"/>
                  <a:gd name="T10" fmla="*/ 2147483647 w 1156"/>
                  <a:gd name="T11" fmla="*/ 2147483647 h 2889"/>
                  <a:gd name="T12" fmla="*/ 2147483647 w 1156"/>
                  <a:gd name="T13" fmla="*/ 2147483647 h 2889"/>
                  <a:gd name="T14" fmla="*/ 2147483647 w 1156"/>
                  <a:gd name="T15" fmla="*/ 2147483647 h 2889"/>
                  <a:gd name="T16" fmla="*/ 2147483647 w 1156"/>
                  <a:gd name="T17" fmla="*/ 2147483647 h 2889"/>
                  <a:gd name="T18" fmla="*/ 2147483647 w 1156"/>
                  <a:gd name="T19" fmla="*/ 2147483647 h 2889"/>
                  <a:gd name="T20" fmla="*/ 2147483647 w 1156"/>
                  <a:gd name="T21" fmla="*/ 2147483647 h 2889"/>
                  <a:gd name="T22" fmla="*/ 2147483647 w 1156"/>
                  <a:gd name="T23" fmla="*/ 2147483647 h 2889"/>
                  <a:gd name="T24" fmla="*/ 2147483647 w 1156"/>
                  <a:gd name="T25" fmla="*/ 2147483647 h 2889"/>
                  <a:gd name="T26" fmla="*/ 2147483647 w 1156"/>
                  <a:gd name="T27" fmla="*/ 2147483647 h 2889"/>
                  <a:gd name="T28" fmla="*/ 2147483647 w 1156"/>
                  <a:gd name="T29" fmla="*/ 2147483647 h 2889"/>
                  <a:gd name="T30" fmla="*/ 2147483647 w 1156"/>
                  <a:gd name="T31" fmla="*/ 2147483647 h 2889"/>
                  <a:gd name="T32" fmla="*/ 2147483647 w 1156"/>
                  <a:gd name="T33" fmla="*/ 2147483647 h 2889"/>
                  <a:gd name="T34" fmla="*/ 2147483647 w 1156"/>
                  <a:gd name="T35" fmla="*/ 2147483647 h 2889"/>
                  <a:gd name="T36" fmla="*/ 0 w 1156"/>
                  <a:gd name="T37" fmla="*/ 2147483647 h 2889"/>
                  <a:gd name="T38" fmla="*/ 0 w 1156"/>
                  <a:gd name="T39" fmla="*/ 2147483647 h 2889"/>
                  <a:gd name="T40" fmla="*/ 2147483647 w 1156"/>
                  <a:gd name="T41" fmla="*/ 2147483647 h 2889"/>
                  <a:gd name="T42" fmla="*/ 2147483647 w 1156"/>
                  <a:gd name="T43" fmla="*/ 296258818 h 2889"/>
                  <a:gd name="T44" fmla="*/ 2147483647 w 1156"/>
                  <a:gd name="T45" fmla="*/ 296258818 h 2889"/>
                  <a:gd name="T46" fmla="*/ 2147483647 w 1156"/>
                  <a:gd name="T47" fmla="*/ 0 h 2889"/>
                  <a:gd name="T48" fmla="*/ 2147483647 w 1156"/>
                  <a:gd name="T49" fmla="*/ 296258818 h 2889"/>
                  <a:gd name="T50" fmla="*/ 2147483647 w 1156"/>
                  <a:gd name="T51" fmla="*/ 0 h 2889"/>
                  <a:gd name="T52" fmla="*/ 2147483647 w 1156"/>
                  <a:gd name="T53" fmla="*/ 2147483647 h 2889"/>
                  <a:gd name="T54" fmla="*/ 2147483647 w 1156"/>
                  <a:gd name="T55" fmla="*/ 2147483647 h 28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156" h="2889">
                    <a:moveTo>
                      <a:pt x="1153" y="131"/>
                    </a:moveTo>
                    <a:lnTo>
                      <a:pt x="1150" y="336"/>
                    </a:lnTo>
                    <a:lnTo>
                      <a:pt x="1150" y="360"/>
                    </a:lnTo>
                    <a:lnTo>
                      <a:pt x="1141" y="821"/>
                    </a:lnTo>
                    <a:lnTo>
                      <a:pt x="1138" y="1125"/>
                    </a:lnTo>
                    <a:lnTo>
                      <a:pt x="1137" y="1383"/>
                    </a:lnTo>
                    <a:lnTo>
                      <a:pt x="1138" y="1740"/>
                    </a:lnTo>
                    <a:lnTo>
                      <a:pt x="1138" y="1928"/>
                    </a:lnTo>
                    <a:lnTo>
                      <a:pt x="1137" y="2016"/>
                    </a:lnTo>
                    <a:lnTo>
                      <a:pt x="1138" y="2430"/>
                    </a:lnTo>
                    <a:lnTo>
                      <a:pt x="1137" y="2730"/>
                    </a:lnTo>
                    <a:lnTo>
                      <a:pt x="1138" y="2889"/>
                    </a:lnTo>
                    <a:lnTo>
                      <a:pt x="1045" y="2889"/>
                    </a:lnTo>
                    <a:lnTo>
                      <a:pt x="739" y="2889"/>
                    </a:lnTo>
                    <a:lnTo>
                      <a:pt x="681" y="2889"/>
                    </a:lnTo>
                    <a:lnTo>
                      <a:pt x="286" y="2889"/>
                    </a:lnTo>
                    <a:lnTo>
                      <a:pt x="139" y="2888"/>
                    </a:lnTo>
                    <a:lnTo>
                      <a:pt x="117" y="1929"/>
                    </a:lnTo>
                    <a:lnTo>
                      <a:pt x="0" y="1509"/>
                    </a:lnTo>
                    <a:lnTo>
                      <a:pt x="0" y="1115"/>
                    </a:lnTo>
                    <a:lnTo>
                      <a:pt x="141" y="323"/>
                    </a:lnTo>
                    <a:lnTo>
                      <a:pt x="141" y="2"/>
                    </a:lnTo>
                    <a:lnTo>
                      <a:pt x="462" y="2"/>
                    </a:lnTo>
                    <a:lnTo>
                      <a:pt x="690" y="0"/>
                    </a:lnTo>
                    <a:lnTo>
                      <a:pt x="894" y="2"/>
                    </a:lnTo>
                    <a:lnTo>
                      <a:pt x="1156" y="0"/>
                    </a:lnTo>
                    <a:lnTo>
                      <a:pt x="1155" y="74"/>
                    </a:lnTo>
                    <a:lnTo>
                      <a:pt x="1153" y="131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27">
                <a:extLst>
                  <a:ext uri="{FF2B5EF4-FFF2-40B4-BE49-F238E27FC236}">
                    <a16:creationId xmlns:a16="http://schemas.microsoft.com/office/drawing/2014/main" id="{DBBDE8C0-C5FD-2FFF-468C-D358426C1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081" y="2572215"/>
                <a:ext cx="1190625" cy="1182688"/>
              </a:xfrm>
              <a:custGeom>
                <a:avLst/>
                <a:gdLst>
                  <a:gd name="T0" fmla="*/ 2147483647 w 2249"/>
                  <a:gd name="T1" fmla="*/ 2147483647 h 2235"/>
                  <a:gd name="T2" fmla="*/ 2147483647 w 2249"/>
                  <a:gd name="T3" fmla="*/ 2147483647 h 2235"/>
                  <a:gd name="T4" fmla="*/ 2147483647 w 2249"/>
                  <a:gd name="T5" fmla="*/ 2147483647 h 2235"/>
                  <a:gd name="T6" fmla="*/ 2147483647 w 2249"/>
                  <a:gd name="T7" fmla="*/ 0 h 2235"/>
                  <a:gd name="T8" fmla="*/ 2147483647 w 2249"/>
                  <a:gd name="T9" fmla="*/ 0 h 2235"/>
                  <a:gd name="T10" fmla="*/ 2147483647 w 2249"/>
                  <a:gd name="T11" fmla="*/ 296258846 h 2235"/>
                  <a:gd name="T12" fmla="*/ 2147483647 w 2249"/>
                  <a:gd name="T13" fmla="*/ 0 h 2235"/>
                  <a:gd name="T14" fmla="*/ 2147483647 w 2249"/>
                  <a:gd name="T15" fmla="*/ 2147483647 h 2235"/>
                  <a:gd name="T16" fmla="*/ 2147483647 w 2249"/>
                  <a:gd name="T17" fmla="*/ 2147483647 h 2235"/>
                  <a:gd name="T18" fmla="*/ 2147483647 w 2249"/>
                  <a:gd name="T19" fmla="*/ 2147483647 h 2235"/>
                  <a:gd name="T20" fmla="*/ 2147483647 w 2249"/>
                  <a:gd name="T21" fmla="*/ 2147483647 h 2235"/>
                  <a:gd name="T22" fmla="*/ 0 w 2249"/>
                  <a:gd name="T23" fmla="*/ 2147483647 h 2235"/>
                  <a:gd name="T24" fmla="*/ 296802325 w 2249"/>
                  <a:gd name="T25" fmla="*/ 2147483647 h 2235"/>
                  <a:gd name="T26" fmla="*/ 445062931 w 2249"/>
                  <a:gd name="T27" fmla="*/ 2147483647 h 2235"/>
                  <a:gd name="T28" fmla="*/ 2147483647 w 2249"/>
                  <a:gd name="T29" fmla="*/ 2147483647 h 2235"/>
                  <a:gd name="T30" fmla="*/ 2147483647 w 2249"/>
                  <a:gd name="T31" fmla="*/ 2147483647 h 2235"/>
                  <a:gd name="T32" fmla="*/ 2147483647 w 2249"/>
                  <a:gd name="T33" fmla="*/ 2147483647 h 2235"/>
                  <a:gd name="T34" fmla="*/ 2147483647 w 2249"/>
                  <a:gd name="T35" fmla="*/ 2147483647 h 2235"/>
                  <a:gd name="T36" fmla="*/ 2147483647 w 2249"/>
                  <a:gd name="T37" fmla="*/ 2147483647 h 2235"/>
                  <a:gd name="T38" fmla="*/ 2147483647 w 2249"/>
                  <a:gd name="T39" fmla="*/ 2147483647 h 2235"/>
                  <a:gd name="T40" fmla="*/ 2147483647 w 2249"/>
                  <a:gd name="T41" fmla="*/ 2147483647 h 2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49" h="2235">
                    <a:moveTo>
                      <a:pt x="2246" y="476"/>
                    </a:moveTo>
                    <a:lnTo>
                      <a:pt x="2247" y="408"/>
                    </a:lnTo>
                    <a:lnTo>
                      <a:pt x="2247" y="179"/>
                    </a:lnTo>
                    <a:lnTo>
                      <a:pt x="2249" y="0"/>
                    </a:lnTo>
                    <a:lnTo>
                      <a:pt x="2084" y="0"/>
                    </a:lnTo>
                    <a:lnTo>
                      <a:pt x="1704" y="2"/>
                    </a:lnTo>
                    <a:lnTo>
                      <a:pt x="1610" y="0"/>
                    </a:lnTo>
                    <a:lnTo>
                      <a:pt x="1610" y="159"/>
                    </a:lnTo>
                    <a:lnTo>
                      <a:pt x="945" y="161"/>
                    </a:lnTo>
                    <a:lnTo>
                      <a:pt x="677" y="161"/>
                    </a:lnTo>
                    <a:lnTo>
                      <a:pt x="681" y="959"/>
                    </a:lnTo>
                    <a:lnTo>
                      <a:pt x="0" y="1263"/>
                    </a:lnTo>
                    <a:lnTo>
                      <a:pt x="2" y="1595"/>
                    </a:lnTo>
                    <a:lnTo>
                      <a:pt x="3" y="1764"/>
                    </a:lnTo>
                    <a:lnTo>
                      <a:pt x="44" y="1764"/>
                    </a:lnTo>
                    <a:lnTo>
                      <a:pt x="186" y="1763"/>
                    </a:lnTo>
                    <a:lnTo>
                      <a:pt x="1604" y="1914"/>
                    </a:lnTo>
                    <a:lnTo>
                      <a:pt x="1604" y="2235"/>
                    </a:lnTo>
                    <a:lnTo>
                      <a:pt x="2084" y="2223"/>
                    </a:lnTo>
                    <a:lnTo>
                      <a:pt x="2228" y="2150"/>
                    </a:lnTo>
                    <a:lnTo>
                      <a:pt x="2246" y="47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28">
                <a:extLst>
                  <a:ext uri="{FF2B5EF4-FFF2-40B4-BE49-F238E27FC236}">
                    <a16:creationId xmlns:a16="http://schemas.microsoft.com/office/drawing/2014/main" id="{93071F96-0FDB-E8E7-5E24-F7E15E250D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300" y="3505664"/>
                <a:ext cx="1228725" cy="1350963"/>
              </a:xfrm>
              <a:custGeom>
                <a:avLst/>
                <a:gdLst>
                  <a:gd name="T0" fmla="*/ 2147483647 w 2321"/>
                  <a:gd name="T1" fmla="*/ 2147483647 h 2554"/>
                  <a:gd name="T2" fmla="*/ 2147483647 w 2321"/>
                  <a:gd name="T3" fmla="*/ 2147483647 h 2554"/>
                  <a:gd name="T4" fmla="*/ 2147483647 w 2321"/>
                  <a:gd name="T5" fmla="*/ 2147483647 h 2554"/>
                  <a:gd name="T6" fmla="*/ 2147483647 w 2321"/>
                  <a:gd name="T7" fmla="*/ 2147483647 h 2554"/>
                  <a:gd name="T8" fmla="*/ 2147483647 w 2321"/>
                  <a:gd name="T9" fmla="*/ 2147483647 h 2554"/>
                  <a:gd name="T10" fmla="*/ 2147483647 w 2321"/>
                  <a:gd name="T11" fmla="*/ 2147483647 h 2554"/>
                  <a:gd name="T12" fmla="*/ 2147483647 w 2321"/>
                  <a:gd name="T13" fmla="*/ 2147483647 h 2554"/>
                  <a:gd name="T14" fmla="*/ 2147483647 w 2321"/>
                  <a:gd name="T15" fmla="*/ 2147483647 h 2554"/>
                  <a:gd name="T16" fmla="*/ 2147483647 w 2321"/>
                  <a:gd name="T17" fmla="*/ 2147483647 h 2554"/>
                  <a:gd name="T18" fmla="*/ 2147483647 w 2321"/>
                  <a:gd name="T19" fmla="*/ 2147483647 h 2554"/>
                  <a:gd name="T20" fmla="*/ 0 w 2321"/>
                  <a:gd name="T21" fmla="*/ 2147483647 h 2554"/>
                  <a:gd name="T22" fmla="*/ 296793997 w 2321"/>
                  <a:gd name="T23" fmla="*/ 2147483647 h 2554"/>
                  <a:gd name="T24" fmla="*/ 2147483647 w 2321"/>
                  <a:gd name="T25" fmla="*/ 2147483647 h 2554"/>
                  <a:gd name="T26" fmla="*/ 2147483647 w 2321"/>
                  <a:gd name="T27" fmla="*/ 2147483647 h 2554"/>
                  <a:gd name="T28" fmla="*/ 2147483647 w 2321"/>
                  <a:gd name="T29" fmla="*/ 2147483647 h 2554"/>
                  <a:gd name="T30" fmla="*/ 2147483647 w 2321"/>
                  <a:gd name="T31" fmla="*/ 2147483647 h 2554"/>
                  <a:gd name="T32" fmla="*/ 2147483647 w 2321"/>
                  <a:gd name="T33" fmla="*/ 148013495 h 2554"/>
                  <a:gd name="T34" fmla="*/ 2147483647 w 2321"/>
                  <a:gd name="T35" fmla="*/ 0 h 2554"/>
                  <a:gd name="T36" fmla="*/ 2147483647 w 2321"/>
                  <a:gd name="T37" fmla="*/ 2147483647 h 2554"/>
                  <a:gd name="T38" fmla="*/ 2147483647 w 2321"/>
                  <a:gd name="T39" fmla="*/ 2147483647 h 2554"/>
                  <a:gd name="T40" fmla="*/ 2147483647 w 2321"/>
                  <a:gd name="T41" fmla="*/ 2147483647 h 2554"/>
                  <a:gd name="T42" fmla="*/ 2147483647 w 2321"/>
                  <a:gd name="T43" fmla="*/ 2147483647 h 2554"/>
                  <a:gd name="T44" fmla="*/ 2147483647 w 2321"/>
                  <a:gd name="T45" fmla="*/ 2147483647 h 25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321" h="2554">
                    <a:moveTo>
                      <a:pt x="2316" y="1597"/>
                    </a:moveTo>
                    <a:lnTo>
                      <a:pt x="2316" y="2089"/>
                    </a:lnTo>
                    <a:lnTo>
                      <a:pt x="2321" y="2089"/>
                    </a:lnTo>
                    <a:lnTo>
                      <a:pt x="2321" y="2554"/>
                    </a:lnTo>
                    <a:lnTo>
                      <a:pt x="2214" y="2554"/>
                    </a:lnTo>
                    <a:lnTo>
                      <a:pt x="1946" y="2554"/>
                    </a:lnTo>
                    <a:lnTo>
                      <a:pt x="1520" y="2554"/>
                    </a:lnTo>
                    <a:lnTo>
                      <a:pt x="575" y="2550"/>
                    </a:lnTo>
                    <a:lnTo>
                      <a:pt x="381" y="2550"/>
                    </a:lnTo>
                    <a:lnTo>
                      <a:pt x="192" y="2551"/>
                    </a:lnTo>
                    <a:lnTo>
                      <a:pt x="0" y="2553"/>
                    </a:lnTo>
                    <a:lnTo>
                      <a:pt x="2" y="793"/>
                    </a:lnTo>
                    <a:lnTo>
                      <a:pt x="56" y="792"/>
                    </a:lnTo>
                    <a:lnTo>
                      <a:pt x="56" y="610"/>
                    </a:lnTo>
                    <a:lnTo>
                      <a:pt x="51" y="255"/>
                    </a:lnTo>
                    <a:lnTo>
                      <a:pt x="50" y="171"/>
                    </a:lnTo>
                    <a:lnTo>
                      <a:pt x="50" y="1"/>
                    </a:lnTo>
                    <a:lnTo>
                      <a:pt x="192" y="0"/>
                    </a:lnTo>
                    <a:lnTo>
                      <a:pt x="1610" y="151"/>
                    </a:lnTo>
                    <a:lnTo>
                      <a:pt x="1610" y="472"/>
                    </a:lnTo>
                    <a:lnTo>
                      <a:pt x="1556" y="945"/>
                    </a:lnTo>
                    <a:lnTo>
                      <a:pt x="1553" y="1600"/>
                    </a:lnTo>
                    <a:lnTo>
                      <a:pt x="2316" y="1597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29">
                <a:extLst>
                  <a:ext uri="{FF2B5EF4-FFF2-40B4-BE49-F238E27FC236}">
                    <a16:creationId xmlns:a16="http://schemas.microsoft.com/office/drawing/2014/main" id="{FEFDF029-F02E-7E52-107D-54F7D708C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155" y="2332037"/>
                <a:ext cx="727075" cy="1008063"/>
              </a:xfrm>
              <a:custGeom>
                <a:avLst/>
                <a:gdLst>
                  <a:gd name="T0" fmla="*/ 2147483647 w 1375"/>
                  <a:gd name="T1" fmla="*/ 2147483647 h 1905"/>
                  <a:gd name="T2" fmla="*/ 2147483647 w 1375"/>
                  <a:gd name="T3" fmla="*/ 2147483647 h 1905"/>
                  <a:gd name="T4" fmla="*/ 2147483647 w 1375"/>
                  <a:gd name="T5" fmla="*/ 2147483647 h 1905"/>
                  <a:gd name="T6" fmla="*/ 2147483647 w 1375"/>
                  <a:gd name="T7" fmla="*/ 2147483647 h 1905"/>
                  <a:gd name="T8" fmla="*/ 2147483647 w 1375"/>
                  <a:gd name="T9" fmla="*/ 2147483647 h 1905"/>
                  <a:gd name="T10" fmla="*/ 2147483647 w 1375"/>
                  <a:gd name="T11" fmla="*/ 2147483647 h 1905"/>
                  <a:gd name="T12" fmla="*/ 2147483647 w 1375"/>
                  <a:gd name="T13" fmla="*/ 2147483647 h 1905"/>
                  <a:gd name="T14" fmla="*/ 2147483647 w 1375"/>
                  <a:gd name="T15" fmla="*/ 2147483647 h 1905"/>
                  <a:gd name="T16" fmla="*/ 2147483647 w 1375"/>
                  <a:gd name="T17" fmla="*/ 2147483647 h 1905"/>
                  <a:gd name="T18" fmla="*/ 2147483647 w 1375"/>
                  <a:gd name="T19" fmla="*/ 2147483647 h 1905"/>
                  <a:gd name="T20" fmla="*/ 591375837 w 1375"/>
                  <a:gd name="T21" fmla="*/ 2147483647 h 1905"/>
                  <a:gd name="T22" fmla="*/ 591375837 w 1375"/>
                  <a:gd name="T23" fmla="*/ 2147483647 h 1905"/>
                  <a:gd name="T24" fmla="*/ 0 w 1375"/>
                  <a:gd name="T25" fmla="*/ 2147483647 h 1905"/>
                  <a:gd name="T26" fmla="*/ 0 w 1375"/>
                  <a:gd name="T27" fmla="*/ 0 h 1905"/>
                  <a:gd name="T28" fmla="*/ 2147483647 w 1375"/>
                  <a:gd name="T29" fmla="*/ 148129169 h 1905"/>
                  <a:gd name="T30" fmla="*/ 2147483647 w 1375"/>
                  <a:gd name="T31" fmla="*/ 148129169 h 1905"/>
                  <a:gd name="T32" fmla="*/ 2147483647 w 1375"/>
                  <a:gd name="T33" fmla="*/ 148129169 h 1905"/>
                  <a:gd name="T34" fmla="*/ 2147483647 w 1375"/>
                  <a:gd name="T35" fmla="*/ 2147483647 h 1905"/>
                  <a:gd name="T36" fmla="*/ 2147483647 w 1375"/>
                  <a:gd name="T37" fmla="*/ 2147483647 h 1905"/>
                  <a:gd name="T38" fmla="*/ 2147483647 w 1375"/>
                  <a:gd name="T39" fmla="*/ 2147483647 h 1905"/>
                  <a:gd name="T40" fmla="*/ 2147483647 w 1375"/>
                  <a:gd name="T41" fmla="*/ 2147483647 h 1905"/>
                  <a:gd name="T42" fmla="*/ 2147483647 w 1375"/>
                  <a:gd name="T43" fmla="*/ 2147483647 h 19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375" h="1905">
                    <a:moveTo>
                      <a:pt x="1374" y="1114"/>
                    </a:moveTo>
                    <a:lnTo>
                      <a:pt x="1368" y="1437"/>
                    </a:lnTo>
                    <a:lnTo>
                      <a:pt x="1365" y="1651"/>
                    </a:lnTo>
                    <a:lnTo>
                      <a:pt x="1363" y="1720"/>
                    </a:lnTo>
                    <a:lnTo>
                      <a:pt x="1360" y="1903"/>
                    </a:lnTo>
                    <a:lnTo>
                      <a:pt x="1098" y="1905"/>
                    </a:lnTo>
                    <a:lnTo>
                      <a:pt x="894" y="1903"/>
                    </a:lnTo>
                    <a:lnTo>
                      <a:pt x="666" y="1905"/>
                    </a:lnTo>
                    <a:lnTo>
                      <a:pt x="667" y="1744"/>
                    </a:lnTo>
                    <a:lnTo>
                      <a:pt x="349" y="1746"/>
                    </a:lnTo>
                    <a:lnTo>
                      <a:pt x="4" y="961"/>
                    </a:lnTo>
                    <a:lnTo>
                      <a:pt x="4" y="654"/>
                    </a:lnTo>
                    <a:lnTo>
                      <a:pt x="0" y="537"/>
                    </a:lnTo>
                    <a:lnTo>
                      <a:pt x="0" y="0"/>
                    </a:lnTo>
                    <a:lnTo>
                      <a:pt x="165" y="1"/>
                    </a:lnTo>
                    <a:lnTo>
                      <a:pt x="301" y="1"/>
                    </a:lnTo>
                    <a:lnTo>
                      <a:pt x="319" y="1"/>
                    </a:lnTo>
                    <a:lnTo>
                      <a:pt x="316" y="556"/>
                    </a:lnTo>
                    <a:lnTo>
                      <a:pt x="681" y="556"/>
                    </a:lnTo>
                    <a:lnTo>
                      <a:pt x="1374" y="558"/>
                    </a:lnTo>
                    <a:lnTo>
                      <a:pt x="1375" y="654"/>
                    </a:lnTo>
                    <a:lnTo>
                      <a:pt x="1374" y="1114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30">
                <a:extLst>
                  <a:ext uri="{FF2B5EF4-FFF2-40B4-BE49-F238E27FC236}">
                    <a16:creationId xmlns:a16="http://schemas.microsoft.com/office/drawing/2014/main" id="{A16A51C7-6B35-4571-F2E5-06CC11DD0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943" y="0"/>
                <a:ext cx="809625" cy="1228725"/>
              </a:xfrm>
              <a:custGeom>
                <a:avLst/>
                <a:gdLst>
                  <a:gd name="T0" fmla="*/ 2147483647 w 1530"/>
                  <a:gd name="T1" fmla="*/ 2147483647 h 2321"/>
                  <a:gd name="T2" fmla="*/ 2147483647 w 1530"/>
                  <a:gd name="T3" fmla="*/ 2147483647 h 2321"/>
                  <a:gd name="T4" fmla="*/ 2147483647 w 1530"/>
                  <a:gd name="T5" fmla="*/ 2147483647 h 2321"/>
                  <a:gd name="T6" fmla="*/ 2147483647 w 1530"/>
                  <a:gd name="T7" fmla="*/ 2147483647 h 2321"/>
                  <a:gd name="T8" fmla="*/ 2147483647 w 1530"/>
                  <a:gd name="T9" fmla="*/ 2147483647 h 2321"/>
                  <a:gd name="T10" fmla="*/ 2147483647 w 1530"/>
                  <a:gd name="T11" fmla="*/ 2147483647 h 2321"/>
                  <a:gd name="T12" fmla="*/ 2147483647 w 1530"/>
                  <a:gd name="T13" fmla="*/ 2147483647 h 2321"/>
                  <a:gd name="T14" fmla="*/ 2147483647 w 1530"/>
                  <a:gd name="T15" fmla="*/ 2147483647 h 2321"/>
                  <a:gd name="T16" fmla="*/ 2147483647 w 1530"/>
                  <a:gd name="T17" fmla="*/ 2147483647 h 2321"/>
                  <a:gd name="T18" fmla="*/ 2147483647 w 1530"/>
                  <a:gd name="T19" fmla="*/ 2147483647 h 2321"/>
                  <a:gd name="T20" fmla="*/ 2147483647 w 1530"/>
                  <a:gd name="T21" fmla="*/ 2147483647 h 2321"/>
                  <a:gd name="T22" fmla="*/ 2147483647 w 1530"/>
                  <a:gd name="T23" fmla="*/ 2147483647 h 2321"/>
                  <a:gd name="T24" fmla="*/ 2147483647 w 1530"/>
                  <a:gd name="T25" fmla="*/ 2147483647 h 2321"/>
                  <a:gd name="T26" fmla="*/ 296258192 w 1530"/>
                  <a:gd name="T27" fmla="*/ 2147483647 h 2321"/>
                  <a:gd name="T28" fmla="*/ 0 w 1530"/>
                  <a:gd name="T29" fmla="*/ 2147483647 h 2321"/>
                  <a:gd name="T30" fmla="*/ 444667746 w 1530"/>
                  <a:gd name="T31" fmla="*/ 2147483647 h 2321"/>
                  <a:gd name="T32" fmla="*/ 296258192 w 1530"/>
                  <a:gd name="T33" fmla="*/ 1186895411 h 2321"/>
                  <a:gd name="T34" fmla="*/ 2147483647 w 1530"/>
                  <a:gd name="T35" fmla="*/ 296793997 h 2321"/>
                  <a:gd name="T36" fmla="*/ 2147483647 w 1530"/>
                  <a:gd name="T37" fmla="*/ 296793997 h 2321"/>
                  <a:gd name="T38" fmla="*/ 2147483647 w 1530"/>
                  <a:gd name="T39" fmla="*/ 0 h 2321"/>
                  <a:gd name="T40" fmla="*/ 2147483647 w 1530"/>
                  <a:gd name="T41" fmla="*/ 296793997 h 2321"/>
                  <a:gd name="T42" fmla="*/ 2147483647 w 1530"/>
                  <a:gd name="T43" fmla="*/ 2147483647 h 2321"/>
                  <a:gd name="T44" fmla="*/ 2147483647 w 1530"/>
                  <a:gd name="T45" fmla="*/ 2147483647 h 23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30" h="2321">
                    <a:moveTo>
                      <a:pt x="1529" y="518"/>
                    </a:moveTo>
                    <a:lnTo>
                      <a:pt x="1529" y="920"/>
                    </a:lnTo>
                    <a:lnTo>
                      <a:pt x="1469" y="920"/>
                    </a:lnTo>
                    <a:lnTo>
                      <a:pt x="1469" y="921"/>
                    </a:lnTo>
                    <a:lnTo>
                      <a:pt x="1470" y="1739"/>
                    </a:lnTo>
                    <a:lnTo>
                      <a:pt x="1469" y="2258"/>
                    </a:lnTo>
                    <a:lnTo>
                      <a:pt x="1469" y="2300"/>
                    </a:lnTo>
                    <a:lnTo>
                      <a:pt x="1469" y="2321"/>
                    </a:lnTo>
                    <a:lnTo>
                      <a:pt x="1341" y="2319"/>
                    </a:lnTo>
                    <a:lnTo>
                      <a:pt x="1260" y="2319"/>
                    </a:lnTo>
                    <a:lnTo>
                      <a:pt x="963" y="2319"/>
                    </a:lnTo>
                    <a:lnTo>
                      <a:pt x="962" y="1682"/>
                    </a:lnTo>
                    <a:lnTo>
                      <a:pt x="326" y="1683"/>
                    </a:lnTo>
                    <a:lnTo>
                      <a:pt x="2" y="1440"/>
                    </a:lnTo>
                    <a:lnTo>
                      <a:pt x="0" y="557"/>
                    </a:lnTo>
                    <a:lnTo>
                      <a:pt x="3" y="557"/>
                    </a:lnTo>
                    <a:lnTo>
                      <a:pt x="2" y="8"/>
                    </a:lnTo>
                    <a:lnTo>
                      <a:pt x="962" y="2"/>
                    </a:lnTo>
                    <a:lnTo>
                      <a:pt x="1053" y="2"/>
                    </a:lnTo>
                    <a:lnTo>
                      <a:pt x="1401" y="0"/>
                    </a:lnTo>
                    <a:lnTo>
                      <a:pt x="1530" y="2"/>
                    </a:lnTo>
                    <a:lnTo>
                      <a:pt x="1529" y="231"/>
                    </a:lnTo>
                    <a:lnTo>
                      <a:pt x="1529" y="51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31">
                <a:extLst>
                  <a:ext uri="{FF2B5EF4-FFF2-40B4-BE49-F238E27FC236}">
                    <a16:creationId xmlns:a16="http://schemas.microsoft.com/office/drawing/2014/main" id="{8FDD8A07-7001-9E6D-790F-7860378BF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106" y="1217564"/>
                <a:ext cx="874713" cy="1104900"/>
              </a:xfrm>
              <a:custGeom>
                <a:avLst/>
                <a:gdLst>
                  <a:gd name="T0" fmla="*/ 2147483647 w 1652"/>
                  <a:gd name="T1" fmla="*/ 2147483647 h 2088"/>
                  <a:gd name="T2" fmla="*/ 2147483647 w 1652"/>
                  <a:gd name="T3" fmla="*/ 2147483647 h 2088"/>
                  <a:gd name="T4" fmla="*/ 2147483647 w 1652"/>
                  <a:gd name="T5" fmla="*/ 296258192 h 2088"/>
                  <a:gd name="T6" fmla="*/ 2147483647 w 1652"/>
                  <a:gd name="T7" fmla="*/ 0 h 2088"/>
                  <a:gd name="T8" fmla="*/ 2147483647 w 1652"/>
                  <a:gd name="T9" fmla="*/ 0 h 2088"/>
                  <a:gd name="T10" fmla="*/ 2147483647 w 1652"/>
                  <a:gd name="T11" fmla="*/ 0 h 2088"/>
                  <a:gd name="T12" fmla="*/ 2147483647 w 1652"/>
                  <a:gd name="T13" fmla="*/ 2147483647 h 2088"/>
                  <a:gd name="T14" fmla="*/ 2147483647 w 1652"/>
                  <a:gd name="T15" fmla="*/ 2147483647 h 2088"/>
                  <a:gd name="T16" fmla="*/ 2147483647 w 1652"/>
                  <a:gd name="T17" fmla="*/ 2147483647 h 2088"/>
                  <a:gd name="T18" fmla="*/ 2147483647 w 1652"/>
                  <a:gd name="T19" fmla="*/ 2147483647 h 2088"/>
                  <a:gd name="T20" fmla="*/ 2147483647 w 1652"/>
                  <a:gd name="T21" fmla="*/ 2147483647 h 2088"/>
                  <a:gd name="T22" fmla="*/ 1187591274 w 1652"/>
                  <a:gd name="T23" fmla="*/ 2147483647 h 2088"/>
                  <a:gd name="T24" fmla="*/ 890693456 w 1652"/>
                  <a:gd name="T25" fmla="*/ 2147483647 h 2088"/>
                  <a:gd name="T26" fmla="*/ 0 w 1652"/>
                  <a:gd name="T27" fmla="*/ 2147483647 h 2088"/>
                  <a:gd name="T28" fmla="*/ 0 w 1652"/>
                  <a:gd name="T29" fmla="*/ 2147483647 h 2088"/>
                  <a:gd name="T30" fmla="*/ 296897819 w 1652"/>
                  <a:gd name="T31" fmla="*/ 2147483647 h 2088"/>
                  <a:gd name="T32" fmla="*/ 2147483647 w 1652"/>
                  <a:gd name="T33" fmla="*/ 2147483647 h 2088"/>
                  <a:gd name="T34" fmla="*/ 2147483647 w 1652"/>
                  <a:gd name="T35" fmla="*/ 2147483647 h 2088"/>
                  <a:gd name="T36" fmla="*/ 2147483647 w 1652"/>
                  <a:gd name="T37" fmla="*/ 2147483647 h 2088"/>
                  <a:gd name="T38" fmla="*/ 2147483647 w 1652"/>
                  <a:gd name="T39" fmla="*/ 2147483647 h 2088"/>
                  <a:gd name="T40" fmla="*/ 2147483647 w 1652"/>
                  <a:gd name="T41" fmla="*/ 2147483647 h 2088"/>
                  <a:gd name="T42" fmla="*/ 2147483647 w 1652"/>
                  <a:gd name="T43" fmla="*/ 2147483647 h 2088"/>
                  <a:gd name="T44" fmla="*/ 2147483647 w 1652"/>
                  <a:gd name="T45" fmla="*/ 2147483647 h 2088"/>
                  <a:gd name="T46" fmla="*/ 2147483647 w 1652"/>
                  <a:gd name="T47" fmla="*/ 2147483647 h 2088"/>
                  <a:gd name="T48" fmla="*/ 2147483647 w 1652"/>
                  <a:gd name="T49" fmla="*/ 2147483647 h 2088"/>
                  <a:gd name="T50" fmla="*/ 2147483647 w 1652"/>
                  <a:gd name="T51" fmla="*/ 2147483647 h 2088"/>
                  <a:gd name="T52" fmla="*/ 2147483647 w 1652"/>
                  <a:gd name="T53" fmla="*/ 2147483647 h 2088"/>
                  <a:gd name="T54" fmla="*/ 2147483647 w 1652"/>
                  <a:gd name="T55" fmla="*/ 2147483647 h 2088"/>
                  <a:gd name="T56" fmla="*/ 2147483647 w 1652"/>
                  <a:gd name="T57" fmla="*/ 2147483647 h 2088"/>
                  <a:gd name="T58" fmla="*/ 2147483647 w 1652"/>
                  <a:gd name="T59" fmla="*/ 2147483647 h 208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52" h="2088">
                    <a:moveTo>
                      <a:pt x="1652" y="216"/>
                    </a:moveTo>
                    <a:lnTo>
                      <a:pt x="1652" y="212"/>
                    </a:lnTo>
                    <a:lnTo>
                      <a:pt x="1652" y="2"/>
                    </a:lnTo>
                    <a:lnTo>
                      <a:pt x="1524" y="0"/>
                    </a:lnTo>
                    <a:lnTo>
                      <a:pt x="1443" y="0"/>
                    </a:lnTo>
                    <a:lnTo>
                      <a:pt x="1146" y="0"/>
                    </a:lnTo>
                    <a:lnTo>
                      <a:pt x="1139" y="629"/>
                    </a:lnTo>
                    <a:lnTo>
                      <a:pt x="1124" y="644"/>
                    </a:lnTo>
                    <a:lnTo>
                      <a:pt x="749" y="645"/>
                    </a:lnTo>
                    <a:lnTo>
                      <a:pt x="747" y="918"/>
                    </a:lnTo>
                    <a:lnTo>
                      <a:pt x="413" y="875"/>
                    </a:lnTo>
                    <a:lnTo>
                      <a:pt x="8" y="1100"/>
                    </a:lnTo>
                    <a:lnTo>
                      <a:pt x="6" y="1445"/>
                    </a:lnTo>
                    <a:lnTo>
                      <a:pt x="0" y="1445"/>
                    </a:lnTo>
                    <a:lnTo>
                      <a:pt x="0" y="1767"/>
                    </a:lnTo>
                    <a:lnTo>
                      <a:pt x="2" y="2087"/>
                    </a:lnTo>
                    <a:lnTo>
                      <a:pt x="197" y="2088"/>
                    </a:lnTo>
                    <a:lnTo>
                      <a:pt x="275" y="2087"/>
                    </a:lnTo>
                    <a:lnTo>
                      <a:pt x="440" y="2088"/>
                    </a:lnTo>
                    <a:lnTo>
                      <a:pt x="576" y="2088"/>
                    </a:lnTo>
                    <a:lnTo>
                      <a:pt x="594" y="2088"/>
                    </a:lnTo>
                    <a:lnTo>
                      <a:pt x="963" y="1929"/>
                    </a:lnTo>
                    <a:lnTo>
                      <a:pt x="1286" y="1446"/>
                    </a:lnTo>
                    <a:lnTo>
                      <a:pt x="1649" y="1446"/>
                    </a:lnTo>
                    <a:lnTo>
                      <a:pt x="1650" y="1361"/>
                    </a:lnTo>
                    <a:lnTo>
                      <a:pt x="1650" y="1131"/>
                    </a:lnTo>
                    <a:lnTo>
                      <a:pt x="1650" y="1025"/>
                    </a:lnTo>
                    <a:lnTo>
                      <a:pt x="1652" y="864"/>
                    </a:lnTo>
                    <a:lnTo>
                      <a:pt x="1650" y="755"/>
                    </a:lnTo>
                    <a:lnTo>
                      <a:pt x="1652" y="21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32">
                <a:extLst>
                  <a:ext uri="{FF2B5EF4-FFF2-40B4-BE49-F238E27FC236}">
                    <a16:creationId xmlns:a16="http://schemas.microsoft.com/office/drawing/2014/main" id="{9CBD0350-AA69-9C37-AC0F-ACD89154A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9100" y="4762"/>
                <a:ext cx="1090612" cy="757238"/>
              </a:xfrm>
              <a:custGeom>
                <a:avLst/>
                <a:gdLst>
                  <a:gd name="T0" fmla="*/ 2147483647 w 2062"/>
                  <a:gd name="T1" fmla="*/ 2147483647 h 1432"/>
                  <a:gd name="T2" fmla="*/ 2147483647 w 2062"/>
                  <a:gd name="T3" fmla="*/ 2147483647 h 1432"/>
                  <a:gd name="T4" fmla="*/ 2147483647 w 2062"/>
                  <a:gd name="T5" fmla="*/ 2147483647 h 1432"/>
                  <a:gd name="T6" fmla="*/ 2147483647 w 2062"/>
                  <a:gd name="T7" fmla="*/ 0 h 1432"/>
                  <a:gd name="T8" fmla="*/ 2147483647 w 2062"/>
                  <a:gd name="T9" fmla="*/ 887255553 h 1432"/>
                  <a:gd name="T10" fmla="*/ 2147483647 w 2062"/>
                  <a:gd name="T11" fmla="*/ 887255553 h 1432"/>
                  <a:gd name="T12" fmla="*/ 2147483647 w 2062"/>
                  <a:gd name="T13" fmla="*/ 147922636 h 1432"/>
                  <a:gd name="T14" fmla="*/ 2147483647 w 2062"/>
                  <a:gd name="T15" fmla="*/ 147922636 h 1432"/>
                  <a:gd name="T16" fmla="*/ 2147483647 w 2062"/>
                  <a:gd name="T17" fmla="*/ 2147483647 h 1432"/>
                  <a:gd name="T18" fmla="*/ 0 w 2062"/>
                  <a:gd name="T19" fmla="*/ 2147483647 h 1432"/>
                  <a:gd name="T20" fmla="*/ 147985259 w 2062"/>
                  <a:gd name="T21" fmla="*/ 2147483647 h 1432"/>
                  <a:gd name="T22" fmla="*/ 2147483647 w 2062"/>
                  <a:gd name="T23" fmla="*/ 2147483647 h 1432"/>
                  <a:gd name="T24" fmla="*/ 2147483647 w 2062"/>
                  <a:gd name="T25" fmla="*/ 2147483647 h 1432"/>
                  <a:gd name="T26" fmla="*/ 2147483647 w 2062"/>
                  <a:gd name="T27" fmla="*/ 2147483647 h 1432"/>
                  <a:gd name="T28" fmla="*/ 2147483647 w 2062"/>
                  <a:gd name="T29" fmla="*/ 2147483647 h 1432"/>
                  <a:gd name="T30" fmla="*/ 2147483647 w 2062"/>
                  <a:gd name="T31" fmla="*/ 2147483647 h 1432"/>
                  <a:gd name="T32" fmla="*/ 2147483647 w 2062"/>
                  <a:gd name="T33" fmla="*/ 2147483647 h 14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62" h="1432">
                    <a:moveTo>
                      <a:pt x="2061" y="1432"/>
                    </a:moveTo>
                    <a:lnTo>
                      <a:pt x="2059" y="549"/>
                    </a:lnTo>
                    <a:lnTo>
                      <a:pt x="2062" y="549"/>
                    </a:lnTo>
                    <a:lnTo>
                      <a:pt x="2061" y="0"/>
                    </a:lnTo>
                    <a:lnTo>
                      <a:pt x="1503" y="6"/>
                    </a:lnTo>
                    <a:lnTo>
                      <a:pt x="651" y="6"/>
                    </a:lnTo>
                    <a:lnTo>
                      <a:pt x="321" y="1"/>
                    </a:lnTo>
                    <a:lnTo>
                      <a:pt x="220" y="1"/>
                    </a:lnTo>
                    <a:lnTo>
                      <a:pt x="214" y="453"/>
                    </a:lnTo>
                    <a:lnTo>
                      <a:pt x="0" y="684"/>
                    </a:lnTo>
                    <a:lnTo>
                      <a:pt x="1" y="1350"/>
                    </a:lnTo>
                    <a:lnTo>
                      <a:pt x="760" y="1351"/>
                    </a:lnTo>
                    <a:lnTo>
                      <a:pt x="760" y="1432"/>
                    </a:lnTo>
                    <a:lnTo>
                      <a:pt x="1411" y="1431"/>
                    </a:lnTo>
                    <a:lnTo>
                      <a:pt x="1593" y="1431"/>
                    </a:lnTo>
                    <a:lnTo>
                      <a:pt x="1693" y="1432"/>
                    </a:lnTo>
                    <a:lnTo>
                      <a:pt x="2061" y="1432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33">
                <a:extLst>
                  <a:ext uri="{FF2B5EF4-FFF2-40B4-BE49-F238E27FC236}">
                    <a16:creationId xmlns:a16="http://schemas.microsoft.com/office/drawing/2014/main" id="{6EA93BBC-BBCC-35D6-01CF-28A62D333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843" y="1992312"/>
                <a:ext cx="560387" cy="635000"/>
              </a:xfrm>
              <a:custGeom>
                <a:avLst/>
                <a:gdLst>
                  <a:gd name="T0" fmla="*/ 2147483647 w 1059"/>
                  <a:gd name="T1" fmla="*/ 2147483647 h 1199"/>
                  <a:gd name="T2" fmla="*/ 2147483647 w 1059"/>
                  <a:gd name="T3" fmla="*/ 0 h 1199"/>
                  <a:gd name="T4" fmla="*/ 2147483647 w 1059"/>
                  <a:gd name="T5" fmla="*/ 0 h 1199"/>
                  <a:gd name="T6" fmla="*/ 2147483647 w 1059"/>
                  <a:gd name="T7" fmla="*/ 2147483647 h 1199"/>
                  <a:gd name="T8" fmla="*/ 444386891 w 1059"/>
                  <a:gd name="T9" fmla="*/ 2147483647 h 1199"/>
                  <a:gd name="T10" fmla="*/ 0 w 1059"/>
                  <a:gd name="T11" fmla="*/ 2147483647 h 1199"/>
                  <a:gd name="T12" fmla="*/ 2147483647 w 1059"/>
                  <a:gd name="T13" fmla="*/ 2147483647 h 1199"/>
                  <a:gd name="T14" fmla="*/ 2147483647 w 1059"/>
                  <a:gd name="T15" fmla="*/ 2147483647 h 1199"/>
                  <a:gd name="T16" fmla="*/ 2147483647 w 1059"/>
                  <a:gd name="T17" fmla="*/ 2147483647 h 1199"/>
                  <a:gd name="T18" fmla="*/ 2147483647 w 1059"/>
                  <a:gd name="T19" fmla="*/ 2147483647 h 1199"/>
                  <a:gd name="T20" fmla="*/ 2147483647 w 1059"/>
                  <a:gd name="T21" fmla="*/ 2147483647 h 1199"/>
                  <a:gd name="T22" fmla="*/ 2147483647 w 1059"/>
                  <a:gd name="T23" fmla="*/ 2147483647 h 1199"/>
                  <a:gd name="T24" fmla="*/ 2147483647 w 1059"/>
                  <a:gd name="T25" fmla="*/ 2147483647 h 1199"/>
                  <a:gd name="T26" fmla="*/ 2147483647 w 1059"/>
                  <a:gd name="T27" fmla="*/ 2147483647 h 119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59" h="1199">
                    <a:moveTo>
                      <a:pt x="1059" y="146"/>
                    </a:moveTo>
                    <a:lnTo>
                      <a:pt x="1058" y="0"/>
                    </a:lnTo>
                    <a:lnTo>
                      <a:pt x="695" y="0"/>
                    </a:lnTo>
                    <a:lnTo>
                      <a:pt x="372" y="483"/>
                    </a:lnTo>
                    <a:lnTo>
                      <a:pt x="3" y="642"/>
                    </a:lnTo>
                    <a:lnTo>
                      <a:pt x="0" y="1197"/>
                    </a:lnTo>
                    <a:lnTo>
                      <a:pt x="365" y="1197"/>
                    </a:lnTo>
                    <a:lnTo>
                      <a:pt x="1058" y="1199"/>
                    </a:lnTo>
                    <a:lnTo>
                      <a:pt x="1059" y="1179"/>
                    </a:lnTo>
                    <a:lnTo>
                      <a:pt x="1058" y="971"/>
                    </a:lnTo>
                    <a:lnTo>
                      <a:pt x="1059" y="834"/>
                    </a:lnTo>
                    <a:lnTo>
                      <a:pt x="1059" y="380"/>
                    </a:lnTo>
                    <a:lnTo>
                      <a:pt x="1058" y="167"/>
                    </a:lnTo>
                    <a:lnTo>
                      <a:pt x="1059" y="146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34">
                <a:extLst>
                  <a:ext uri="{FF2B5EF4-FFF2-40B4-BE49-F238E27FC236}">
                    <a16:creationId xmlns:a16="http://schemas.microsoft.com/office/drawing/2014/main" id="{0142A1C2-2048-9EB7-7752-19FE443626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174" y="1726078"/>
                <a:ext cx="954088" cy="847725"/>
              </a:xfrm>
              <a:custGeom>
                <a:avLst/>
                <a:gdLst>
                  <a:gd name="T0" fmla="*/ 2147483647 w 1803"/>
                  <a:gd name="T1" fmla="*/ 2147483647 h 1601"/>
                  <a:gd name="T2" fmla="*/ 2147483647 w 1803"/>
                  <a:gd name="T3" fmla="*/ 2147483647 h 1601"/>
                  <a:gd name="T4" fmla="*/ 2147483647 w 1803"/>
                  <a:gd name="T5" fmla="*/ 296909195 h 1601"/>
                  <a:gd name="T6" fmla="*/ 2147483647 w 1803"/>
                  <a:gd name="T7" fmla="*/ 0 h 1601"/>
                  <a:gd name="T8" fmla="*/ 2147483647 w 1803"/>
                  <a:gd name="T9" fmla="*/ 2147483647 h 1601"/>
                  <a:gd name="T10" fmla="*/ 2147483647 w 1803"/>
                  <a:gd name="T11" fmla="*/ 2147483647 h 1601"/>
                  <a:gd name="T12" fmla="*/ 0 w 1803"/>
                  <a:gd name="T13" fmla="*/ 2147483647 h 1601"/>
                  <a:gd name="T14" fmla="*/ 0 w 1803"/>
                  <a:gd name="T15" fmla="*/ 2147483647 h 1601"/>
                  <a:gd name="T16" fmla="*/ 2147483647 w 1803"/>
                  <a:gd name="T17" fmla="*/ 2147483647 h 1601"/>
                  <a:gd name="T18" fmla="*/ 2147483647 w 1803"/>
                  <a:gd name="T19" fmla="*/ 2147483647 h 1601"/>
                  <a:gd name="T20" fmla="*/ 2147483647 w 1803"/>
                  <a:gd name="T21" fmla="*/ 2147483647 h 1601"/>
                  <a:gd name="T22" fmla="*/ 2147483647 w 1803"/>
                  <a:gd name="T23" fmla="*/ 2147483647 h 1601"/>
                  <a:gd name="T24" fmla="*/ 2147483647 w 1803"/>
                  <a:gd name="T25" fmla="*/ 2147483647 h 1601"/>
                  <a:gd name="T26" fmla="*/ 2147483647 w 1803"/>
                  <a:gd name="T27" fmla="*/ 2147483647 h 1601"/>
                  <a:gd name="T28" fmla="*/ 2147483647 w 1803"/>
                  <a:gd name="T29" fmla="*/ 2147483647 h 1601"/>
                  <a:gd name="T30" fmla="*/ 2147483647 w 1803"/>
                  <a:gd name="T31" fmla="*/ 2147483647 h 160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03" h="1601">
                    <a:moveTo>
                      <a:pt x="1801" y="482"/>
                    </a:moveTo>
                    <a:lnTo>
                      <a:pt x="1803" y="137"/>
                    </a:lnTo>
                    <a:lnTo>
                      <a:pt x="1803" y="2"/>
                    </a:lnTo>
                    <a:lnTo>
                      <a:pt x="33" y="0"/>
                    </a:lnTo>
                    <a:lnTo>
                      <a:pt x="33" y="321"/>
                    </a:lnTo>
                    <a:lnTo>
                      <a:pt x="33" y="1088"/>
                    </a:lnTo>
                    <a:lnTo>
                      <a:pt x="0" y="1319"/>
                    </a:lnTo>
                    <a:lnTo>
                      <a:pt x="0" y="1599"/>
                    </a:lnTo>
                    <a:lnTo>
                      <a:pt x="94" y="1601"/>
                    </a:lnTo>
                    <a:lnTo>
                      <a:pt x="474" y="1599"/>
                    </a:lnTo>
                    <a:lnTo>
                      <a:pt x="639" y="1599"/>
                    </a:lnTo>
                    <a:lnTo>
                      <a:pt x="639" y="1128"/>
                    </a:lnTo>
                    <a:lnTo>
                      <a:pt x="1317" y="1125"/>
                    </a:lnTo>
                    <a:lnTo>
                      <a:pt x="1795" y="804"/>
                    </a:lnTo>
                    <a:lnTo>
                      <a:pt x="1795" y="482"/>
                    </a:lnTo>
                    <a:lnTo>
                      <a:pt x="1801" y="48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35">
                <a:extLst>
                  <a:ext uri="{FF2B5EF4-FFF2-40B4-BE49-F238E27FC236}">
                    <a16:creationId xmlns:a16="http://schemas.microsoft.com/office/drawing/2014/main" id="{DD127C8A-64B0-3135-CAD7-2A1922FFE7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056" y="758824"/>
                <a:ext cx="852487" cy="806450"/>
              </a:xfrm>
              <a:custGeom>
                <a:avLst/>
                <a:gdLst>
                  <a:gd name="T0" fmla="*/ 2147483647 w 1611"/>
                  <a:gd name="T1" fmla="*/ 2147483647 h 1525"/>
                  <a:gd name="T2" fmla="*/ 2147483647 w 1611"/>
                  <a:gd name="T3" fmla="*/ 2147483647 h 1525"/>
                  <a:gd name="T4" fmla="*/ 2147483647 w 1611"/>
                  <a:gd name="T5" fmla="*/ 2147483647 h 1525"/>
                  <a:gd name="T6" fmla="*/ 2147483647 w 1611"/>
                  <a:gd name="T7" fmla="*/ 147935188 h 1525"/>
                  <a:gd name="T8" fmla="*/ 2147483647 w 1611"/>
                  <a:gd name="T9" fmla="*/ 147935188 h 1525"/>
                  <a:gd name="T10" fmla="*/ 2147483647 w 1611"/>
                  <a:gd name="T11" fmla="*/ 0 h 1525"/>
                  <a:gd name="T12" fmla="*/ 0 w 1611"/>
                  <a:gd name="T13" fmla="*/ 0 h 1525"/>
                  <a:gd name="T14" fmla="*/ 2147483647 w 1611"/>
                  <a:gd name="T15" fmla="*/ 2147483647 h 1525"/>
                  <a:gd name="T16" fmla="*/ 2147483647 w 1611"/>
                  <a:gd name="T17" fmla="*/ 2147483647 h 1525"/>
                  <a:gd name="T18" fmla="*/ 2147483647 w 1611"/>
                  <a:gd name="T19" fmla="*/ 2147483647 h 1525"/>
                  <a:gd name="T20" fmla="*/ 2147483647 w 1611"/>
                  <a:gd name="T21" fmla="*/ 2147483647 h 1525"/>
                  <a:gd name="T22" fmla="*/ 2147483647 w 1611"/>
                  <a:gd name="T23" fmla="*/ 2147483647 h 1525"/>
                  <a:gd name="T24" fmla="*/ 2147483647 w 1611"/>
                  <a:gd name="T25" fmla="*/ 2147483647 h 1525"/>
                  <a:gd name="T26" fmla="*/ 2147483647 w 1611"/>
                  <a:gd name="T27" fmla="*/ 2147483647 h 1525"/>
                  <a:gd name="T28" fmla="*/ 2147483647 w 1611"/>
                  <a:gd name="T29" fmla="*/ 2147483647 h 1525"/>
                  <a:gd name="T30" fmla="*/ 2147483647 w 1611"/>
                  <a:gd name="T31" fmla="*/ 2147483647 h 15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11" h="1525">
                    <a:moveTo>
                      <a:pt x="1611" y="880"/>
                    </a:moveTo>
                    <a:lnTo>
                      <a:pt x="1610" y="243"/>
                    </a:lnTo>
                    <a:lnTo>
                      <a:pt x="974" y="244"/>
                    </a:lnTo>
                    <a:lnTo>
                      <a:pt x="650" y="1"/>
                    </a:lnTo>
                    <a:lnTo>
                      <a:pt x="282" y="1"/>
                    </a:lnTo>
                    <a:lnTo>
                      <a:pt x="182" y="0"/>
                    </a:lnTo>
                    <a:lnTo>
                      <a:pt x="0" y="0"/>
                    </a:lnTo>
                    <a:lnTo>
                      <a:pt x="147" y="402"/>
                    </a:lnTo>
                    <a:lnTo>
                      <a:pt x="90" y="631"/>
                    </a:lnTo>
                    <a:lnTo>
                      <a:pt x="102" y="807"/>
                    </a:lnTo>
                    <a:lnTo>
                      <a:pt x="662" y="786"/>
                    </a:lnTo>
                    <a:lnTo>
                      <a:pt x="1080" y="1465"/>
                    </a:lnTo>
                    <a:lnTo>
                      <a:pt x="1214" y="1525"/>
                    </a:lnTo>
                    <a:lnTo>
                      <a:pt x="1589" y="1524"/>
                    </a:lnTo>
                    <a:lnTo>
                      <a:pt x="1604" y="1509"/>
                    </a:lnTo>
                    <a:lnTo>
                      <a:pt x="1611" y="88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36">
                <a:extLst>
                  <a:ext uri="{FF2B5EF4-FFF2-40B4-BE49-F238E27FC236}">
                    <a16:creationId xmlns:a16="http://schemas.microsoft.com/office/drawing/2014/main" id="{B9B51034-60F9-C12A-8B9D-5AA101960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350" y="719137"/>
                <a:ext cx="1109662" cy="477838"/>
              </a:xfrm>
              <a:custGeom>
                <a:avLst/>
                <a:gdLst>
                  <a:gd name="T0" fmla="*/ 2147483647 w 2097"/>
                  <a:gd name="T1" fmla="*/ 2147483647 h 903"/>
                  <a:gd name="T2" fmla="*/ 2147483647 w 2097"/>
                  <a:gd name="T3" fmla="*/ 2147483647 h 903"/>
                  <a:gd name="T4" fmla="*/ 2147483647 w 2097"/>
                  <a:gd name="T5" fmla="*/ 2147483647 h 903"/>
                  <a:gd name="T6" fmla="*/ 2147483647 w 2097"/>
                  <a:gd name="T7" fmla="*/ 2147483647 h 903"/>
                  <a:gd name="T8" fmla="*/ 2147483647 w 2097"/>
                  <a:gd name="T9" fmla="*/ 2147483647 h 903"/>
                  <a:gd name="T10" fmla="*/ 2147483647 w 2097"/>
                  <a:gd name="T11" fmla="*/ 2147483647 h 903"/>
                  <a:gd name="T12" fmla="*/ 0 w 2097"/>
                  <a:gd name="T13" fmla="*/ 2147483647 h 903"/>
                  <a:gd name="T14" fmla="*/ 0 w 2097"/>
                  <a:gd name="T15" fmla="*/ 2147483647 h 903"/>
                  <a:gd name="T16" fmla="*/ 296258058 w 2097"/>
                  <a:gd name="T17" fmla="*/ 2147483647 h 903"/>
                  <a:gd name="T18" fmla="*/ 740925074 w 2097"/>
                  <a:gd name="T19" fmla="*/ 2147483647 h 903"/>
                  <a:gd name="T20" fmla="*/ 2147483647 w 2097"/>
                  <a:gd name="T21" fmla="*/ 2147483647 h 903"/>
                  <a:gd name="T22" fmla="*/ 2147483647 w 2097"/>
                  <a:gd name="T23" fmla="*/ 2147483647 h 903"/>
                  <a:gd name="T24" fmla="*/ 2147483647 w 2097"/>
                  <a:gd name="T25" fmla="*/ 2147483647 h 903"/>
                  <a:gd name="T26" fmla="*/ 2147483647 w 2097"/>
                  <a:gd name="T27" fmla="*/ 2147483647 h 903"/>
                  <a:gd name="T28" fmla="*/ 2147483647 w 2097"/>
                  <a:gd name="T29" fmla="*/ 2147483647 h 903"/>
                  <a:gd name="T30" fmla="*/ 2147483647 w 2097"/>
                  <a:gd name="T31" fmla="*/ 0 h 903"/>
                  <a:gd name="T32" fmla="*/ 2147483647 w 2097"/>
                  <a:gd name="T33" fmla="*/ 148129251 h 903"/>
                  <a:gd name="T34" fmla="*/ 2147483647 w 2097"/>
                  <a:gd name="T35" fmla="*/ 2147483647 h 903"/>
                  <a:gd name="T36" fmla="*/ 2147483647 w 2097"/>
                  <a:gd name="T37" fmla="*/ 2147483647 h 9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7" h="903">
                    <a:moveTo>
                      <a:pt x="1950" y="81"/>
                    </a:moveTo>
                    <a:lnTo>
                      <a:pt x="2097" y="483"/>
                    </a:lnTo>
                    <a:lnTo>
                      <a:pt x="2040" y="712"/>
                    </a:lnTo>
                    <a:lnTo>
                      <a:pt x="2052" y="888"/>
                    </a:lnTo>
                    <a:lnTo>
                      <a:pt x="1094" y="903"/>
                    </a:lnTo>
                    <a:lnTo>
                      <a:pt x="566" y="720"/>
                    </a:lnTo>
                    <a:lnTo>
                      <a:pt x="0" y="721"/>
                    </a:lnTo>
                    <a:lnTo>
                      <a:pt x="0" y="712"/>
                    </a:lnTo>
                    <a:lnTo>
                      <a:pt x="2" y="684"/>
                    </a:lnTo>
                    <a:lnTo>
                      <a:pt x="5" y="522"/>
                    </a:lnTo>
                    <a:lnTo>
                      <a:pt x="144" y="523"/>
                    </a:lnTo>
                    <a:lnTo>
                      <a:pt x="287" y="483"/>
                    </a:lnTo>
                    <a:lnTo>
                      <a:pt x="288" y="459"/>
                    </a:lnTo>
                    <a:lnTo>
                      <a:pt x="335" y="427"/>
                    </a:lnTo>
                    <a:lnTo>
                      <a:pt x="449" y="253"/>
                    </a:lnTo>
                    <a:lnTo>
                      <a:pt x="540" y="0"/>
                    </a:lnTo>
                    <a:lnTo>
                      <a:pt x="1299" y="1"/>
                    </a:lnTo>
                    <a:lnTo>
                      <a:pt x="1299" y="82"/>
                    </a:lnTo>
                    <a:lnTo>
                      <a:pt x="1950" y="81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37">
                <a:extLst>
                  <a:ext uri="{FF2B5EF4-FFF2-40B4-BE49-F238E27FC236}">
                    <a16:creationId xmlns:a16="http://schemas.microsoft.com/office/drawing/2014/main" id="{FD1AB9A3-2215-DBFD-EB74-92C41BF85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265" y="1086134"/>
                <a:ext cx="1674812" cy="806453"/>
              </a:xfrm>
              <a:custGeom>
                <a:avLst/>
                <a:gdLst>
                  <a:gd name="T0" fmla="*/ 2147483647 w 3164"/>
                  <a:gd name="T1" fmla="*/ 2147483647 h 1525"/>
                  <a:gd name="T2" fmla="*/ 2147483647 w 3164"/>
                  <a:gd name="T3" fmla="*/ 2147483647 h 1525"/>
                  <a:gd name="T4" fmla="*/ 2147483647 w 3164"/>
                  <a:gd name="T5" fmla="*/ 2147483647 h 1525"/>
                  <a:gd name="T6" fmla="*/ 2147483647 w 3164"/>
                  <a:gd name="T7" fmla="*/ 0 h 1525"/>
                  <a:gd name="T8" fmla="*/ 0 w 3164"/>
                  <a:gd name="T9" fmla="*/ 147935188 h 1525"/>
                  <a:gd name="T10" fmla="*/ 889896852 w 3164"/>
                  <a:gd name="T11" fmla="*/ 2147483647 h 1525"/>
                  <a:gd name="T12" fmla="*/ 741673873 w 3164"/>
                  <a:gd name="T13" fmla="*/ 2147483647 h 1525"/>
                  <a:gd name="T14" fmla="*/ 1334845279 w 3164"/>
                  <a:gd name="T15" fmla="*/ 2147483647 h 1525"/>
                  <a:gd name="T16" fmla="*/ 2147483647 w 3164"/>
                  <a:gd name="T17" fmla="*/ 2147483647 h 1525"/>
                  <a:gd name="T18" fmla="*/ 2147483647 w 3164"/>
                  <a:gd name="T19" fmla="*/ 2147483647 h 1525"/>
                  <a:gd name="T20" fmla="*/ 2147483647 w 3164"/>
                  <a:gd name="T21" fmla="*/ 2147483647 h 1525"/>
                  <a:gd name="T22" fmla="*/ 2147483647 w 3164"/>
                  <a:gd name="T23" fmla="*/ 2147483647 h 1525"/>
                  <a:gd name="T24" fmla="*/ 2147483647 w 3164"/>
                  <a:gd name="T25" fmla="*/ 2147483647 h 1525"/>
                  <a:gd name="T26" fmla="*/ 2147483647 w 3164"/>
                  <a:gd name="T27" fmla="*/ 2147483647 h 1525"/>
                  <a:gd name="T28" fmla="*/ 2147483647 w 3164"/>
                  <a:gd name="T29" fmla="*/ 2147483647 h 1525"/>
                  <a:gd name="T30" fmla="*/ 2147483647 w 3164"/>
                  <a:gd name="T31" fmla="*/ 2147483647 h 1525"/>
                  <a:gd name="T32" fmla="*/ 2147483647 w 3164"/>
                  <a:gd name="T33" fmla="*/ 2147483647 h 1525"/>
                  <a:gd name="T34" fmla="*/ 2147483647 w 3164"/>
                  <a:gd name="T35" fmla="*/ 2147483647 h 1525"/>
                  <a:gd name="T36" fmla="*/ 2147483647 w 3164"/>
                  <a:gd name="T37" fmla="*/ 2147483647 h 15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64" h="1525">
                    <a:moveTo>
                      <a:pt x="2612" y="147"/>
                    </a:moveTo>
                    <a:lnTo>
                      <a:pt x="2052" y="168"/>
                    </a:lnTo>
                    <a:lnTo>
                      <a:pt x="1094" y="183"/>
                    </a:lnTo>
                    <a:lnTo>
                      <a:pt x="566" y="0"/>
                    </a:lnTo>
                    <a:lnTo>
                      <a:pt x="0" y="1"/>
                    </a:lnTo>
                    <a:lnTo>
                      <a:pt x="6" y="400"/>
                    </a:lnTo>
                    <a:lnTo>
                      <a:pt x="5" y="1042"/>
                    </a:lnTo>
                    <a:lnTo>
                      <a:pt x="9" y="1525"/>
                    </a:lnTo>
                    <a:lnTo>
                      <a:pt x="144" y="1525"/>
                    </a:lnTo>
                    <a:lnTo>
                      <a:pt x="524" y="1525"/>
                    </a:lnTo>
                    <a:lnTo>
                      <a:pt x="653" y="1525"/>
                    </a:lnTo>
                    <a:lnTo>
                      <a:pt x="653" y="1204"/>
                    </a:lnTo>
                    <a:lnTo>
                      <a:pt x="2423" y="1206"/>
                    </a:lnTo>
                    <a:lnTo>
                      <a:pt x="2423" y="1341"/>
                    </a:lnTo>
                    <a:lnTo>
                      <a:pt x="2828" y="1116"/>
                    </a:lnTo>
                    <a:lnTo>
                      <a:pt x="3162" y="1159"/>
                    </a:lnTo>
                    <a:lnTo>
                      <a:pt x="3164" y="886"/>
                    </a:lnTo>
                    <a:lnTo>
                      <a:pt x="3030" y="826"/>
                    </a:lnTo>
                    <a:lnTo>
                      <a:pt x="2612" y="147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F1380A38-D2B7-6B50-02E2-AA75EE78C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8195" y="913508"/>
                <a:ext cx="435611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Harding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56.4%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FAFC1BD9-F91A-6CC0-4092-7DEA77E78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96" y="1158100"/>
                <a:ext cx="633805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McKinley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31.7%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785ACF54-B017-C35B-BDDB-5E5E1A14B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902" y="3844357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Grant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46.4%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5F8DF5A2-13D8-DF1F-1241-5D54BFED6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700" y="5049816"/>
                <a:ext cx="410194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Hidalgo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43.0%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E75BB1A6-80A1-71C4-F085-E1A585AF1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0457" y="4055587"/>
                <a:ext cx="349642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Otero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32.6%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22EF8BCC-7ED1-5DE9-A8BB-8E6423CF0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4791" y="2743848"/>
                <a:ext cx="546864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Roosevelt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29.3%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45EBF8D0-F812-2934-084A-4230A7BD1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2919" y="3289367"/>
                <a:ext cx="418497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Chaves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30.9%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3C501CEC-77DE-1F9D-1B95-8B85E4EC6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783" y="1861906"/>
                <a:ext cx="576489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Guadalupe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52.1%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B7433A6D-8A43-AF08-69A7-B1E42DA9F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2140" y="2249471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Curry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24.2%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3584E491-43BA-E3B1-50F8-7C853D0C5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5003" y="1724761"/>
                <a:ext cx="378339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Quay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45.3%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6D5EC8F9-8CF7-6E93-ECF5-41583FE11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725" y="1718618"/>
                <a:ext cx="538730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Bernalillo</a:t>
                </a:r>
                <a:endPara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30.4%</a:t>
                </a:r>
                <a:endPara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DFA6600C-F219-0851-458B-99B05B9F7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942" y="2820215"/>
                <a:ext cx="387343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Catron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70.8%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950617BA-58D7-528D-2FA8-0654EC590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2460" y="1798623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Cibola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38.1%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0C5DF19C-9CF7-681F-08DB-12FDFA17F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2010" y="232627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Colfax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42.9%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337F34B4-E1CB-58F4-34A9-EB797319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875" y="2422240"/>
                <a:ext cx="457365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 Baca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40.7%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F55FD920-B7F5-7E88-FCC7-F9CC889233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7883" y="4326865"/>
                <a:ext cx="535267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Dona Ana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31.7%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917583D0-E04F-88FA-66D7-335079E5E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957" y="4225401"/>
                <a:ext cx="375237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Eddy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28.9%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64F604D4-095C-797C-F0B7-D1077533E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1463" y="3782867"/>
                <a:ext cx="327918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25.1%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975A699C-244A-952B-6EE8-CE4169518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9005" y="2971258"/>
                <a:ext cx="46736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Lincoln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47.8%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83494A06-2AC4-CEFF-D467-77AECB4F8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345" y="631702"/>
                <a:ext cx="489101" cy="29613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Los Alamos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28.4%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CDE348C5-9FBC-3F96-233D-434BBA67D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5271" y="4492840"/>
                <a:ext cx="341141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Luna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41.5%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37A2E1D9-F421-CE36-E89C-5FE8BFD86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370" y="808594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Mora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51.1%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2CE9048F-C73D-EACE-AADF-B3595D803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280" y="164225"/>
                <a:ext cx="593964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Rio Arriba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38.2%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50698A7A-49FA-034C-927A-B3CE3E249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832" y="233383"/>
                <a:ext cx="520523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Juan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36.1%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5815A1F6-5524-86F0-5A06-0E82295348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077" y="1303315"/>
                <a:ext cx="65893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Miguel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39.4%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64BF240A-22D7-8A35-E559-C1063FF2C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9768" y="1183331"/>
                <a:ext cx="56415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Sandoval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35.0%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89D5FE55-54A9-3842-214C-DB5C983F97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638" y="1240159"/>
                <a:ext cx="327856" cy="504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Santa Fe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42.8%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638B9B87-9018-6312-A538-6EE320C78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249" y="3574646"/>
                <a:ext cx="381629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Sierra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53.5%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4FC6D59D-3F0D-5E50-C6FE-7067E6698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1945" y="2726930"/>
                <a:ext cx="427115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Socorro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41.9%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B4DBC7DC-8296-C361-4801-F4AE51C83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4143" y="230308"/>
                <a:ext cx="338445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Taos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47.5%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62D97522-E903-BAF9-3C54-CEA2A3F7D4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3523" y="2106333"/>
                <a:ext cx="547379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Torrance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38.2%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4634C316-D4CC-CEC6-5C8E-102DC4734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2285" y="263841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Union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46.4%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6A187D48-18F0-52AE-99D4-DAC6D148D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4434" y="2047723"/>
                <a:ext cx="478201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Valencia</a:t>
                </a:r>
                <a:endPara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36.6%</a:t>
                </a:r>
                <a:endPara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1" name="Text Box 2">
              <a:extLst>
                <a:ext uri="{FF2B5EF4-FFF2-40B4-BE49-F238E27FC236}">
                  <a16:creationId xmlns:a16="http://schemas.microsoft.com/office/drawing/2014/main" id="{6E48D4C9-1283-A056-D4BC-F5331A3F7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8887" y="5210069"/>
              <a:ext cx="2430807" cy="553649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100" b="1" u="sng" dirty="0"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Percentage of Households with Seniors in New Mexico Counties</a:t>
              </a:r>
              <a:endParaRPr lang="en-US" sz="1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1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-44388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Special Needs – Disabled Households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596" y="1660671"/>
            <a:ext cx="10936156" cy="45987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~335,000 New Mexicans have at least one disability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15.9% of New Mexicans have at least one disability, compared to 13.0% of the nation as a whole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908083AD-CBD5-5DCE-EF5B-05767C03D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901" y="2570192"/>
            <a:ext cx="4582197" cy="31432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Percentage of Population with a Disability in New Mexico and the United States</a:t>
            </a:r>
            <a:endParaRPr lang="en-US" sz="12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DD54C4B-0765-4647-901D-12C99DD183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6432882"/>
              </p:ext>
            </p:extLst>
          </p:nvPr>
        </p:nvGraphicFramePr>
        <p:xfrm>
          <a:off x="2899785" y="2970059"/>
          <a:ext cx="6392428" cy="349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6872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Renters - Affordability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530009"/>
            <a:ext cx="12192000" cy="327991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2936" y="1689650"/>
            <a:ext cx="4175434" cy="468133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333333"/>
                </a:solidFill>
              </a:rPr>
              <a:t>22% of </a:t>
            </a:r>
            <a:r>
              <a:rPr lang="en-US" dirty="0">
                <a:solidFill>
                  <a:srgbClr val="333333"/>
                </a:solidFill>
              </a:rPr>
              <a:t>NM </a:t>
            </a:r>
            <a:r>
              <a:rPr lang="en-US" b="0" i="0" u="none" strike="noStrike" baseline="0" dirty="0">
                <a:solidFill>
                  <a:srgbClr val="333333"/>
                </a:solidFill>
              </a:rPr>
              <a:t>renters are cost burdened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Pay &gt;30% but &lt;50% of their income towards housing</a:t>
            </a: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333333"/>
                </a:solidFill>
              </a:rPr>
              <a:t>21% are of NM renters severely cost burdened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Pay &gt;50% of their income towards housing</a:t>
            </a: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33333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333333"/>
                </a:solidFill>
              </a:rPr>
              <a:t>57% of New Mexico renters can afford average rent, though this varies depending on the county they call home</a:t>
            </a:r>
          </a:p>
          <a:p>
            <a:pPr algn="l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sp>
        <p:nvSpPr>
          <p:cNvPr id="148" name="Text Box 2">
            <a:extLst>
              <a:ext uri="{FF2B5EF4-FFF2-40B4-BE49-F238E27FC236}">
                <a16:creationId xmlns:a16="http://schemas.microsoft.com/office/drawing/2014/main" id="{7740BA2E-0E2B-624D-FE5B-7B825D34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75" y="1804322"/>
            <a:ext cx="2871333" cy="27934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 Burden for New Mexico Renter Households</a:t>
            </a:r>
            <a:endParaRPr lang="en-US" sz="12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9" name="Chart 148">
            <a:extLst>
              <a:ext uri="{FF2B5EF4-FFF2-40B4-BE49-F238E27FC236}">
                <a16:creationId xmlns:a16="http://schemas.microsoft.com/office/drawing/2014/main" id="{3DB53460-5A67-067A-BF6A-94A0ABF331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972496"/>
              </p:ext>
            </p:extLst>
          </p:nvPr>
        </p:nvGraphicFramePr>
        <p:xfrm>
          <a:off x="262586" y="2094951"/>
          <a:ext cx="280035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50" name="Group 149">
            <a:extLst>
              <a:ext uri="{FF2B5EF4-FFF2-40B4-BE49-F238E27FC236}">
                <a16:creationId xmlns:a16="http://schemas.microsoft.com/office/drawing/2014/main" id="{92876093-6B4D-A51A-7BBE-61A2BCE4A973}"/>
              </a:ext>
            </a:extLst>
          </p:cNvPr>
          <p:cNvGrpSpPr/>
          <p:nvPr/>
        </p:nvGrpSpPr>
        <p:grpSpPr>
          <a:xfrm>
            <a:off x="7240209" y="1762360"/>
            <a:ext cx="4748839" cy="4191934"/>
            <a:chOff x="-1" y="1"/>
            <a:chExt cx="5888359" cy="5738362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1A2DEF3-F9CD-4F55-CDE0-B5EEA2D78458}"/>
                </a:ext>
              </a:extLst>
            </p:cNvPr>
            <p:cNvGrpSpPr/>
            <p:nvPr/>
          </p:nvGrpSpPr>
          <p:grpSpPr bwMode="auto">
            <a:xfrm>
              <a:off x="-1" y="1"/>
              <a:ext cx="5888359" cy="5724521"/>
              <a:chOff x="1587" y="0"/>
              <a:chExt cx="4830981" cy="5500001"/>
            </a:xfrm>
          </p:grpSpPr>
          <p:sp>
            <p:nvSpPr>
              <p:cNvPr id="153" name="Freeform 4">
                <a:extLst>
                  <a:ext uri="{FF2B5EF4-FFF2-40B4-BE49-F238E27FC236}">
                    <a16:creationId xmlns:a16="http://schemas.microsoft.com/office/drawing/2014/main" id="{148BD7FE-FC7C-AA96-46F0-E4AE47A74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1137" y="1977977"/>
                <a:ext cx="638175" cy="508000"/>
              </a:xfrm>
              <a:custGeom>
                <a:avLst/>
                <a:gdLst>
                  <a:gd name="T0" fmla="*/ 2147483647 w 1205"/>
                  <a:gd name="T1" fmla="*/ 2147483647 h 960"/>
                  <a:gd name="T2" fmla="*/ 2147483647 w 1205"/>
                  <a:gd name="T3" fmla="*/ 2147483647 h 960"/>
                  <a:gd name="T4" fmla="*/ 2147483647 w 1205"/>
                  <a:gd name="T5" fmla="*/ 2147483647 h 960"/>
                  <a:gd name="T6" fmla="*/ 2147483647 w 1205"/>
                  <a:gd name="T7" fmla="*/ 2147483647 h 960"/>
                  <a:gd name="T8" fmla="*/ 2147483647 w 1205"/>
                  <a:gd name="T9" fmla="*/ 2147483647 h 960"/>
                  <a:gd name="T10" fmla="*/ 2147483647 w 1205"/>
                  <a:gd name="T11" fmla="*/ 2147483647 h 960"/>
                  <a:gd name="T12" fmla="*/ 2147483647 w 1205"/>
                  <a:gd name="T13" fmla="*/ 444667746 h 960"/>
                  <a:gd name="T14" fmla="*/ 445686591 w 1205"/>
                  <a:gd name="T15" fmla="*/ 0 h 960"/>
                  <a:gd name="T16" fmla="*/ 0 w 1205"/>
                  <a:gd name="T17" fmla="*/ 2147483647 h 960"/>
                  <a:gd name="T18" fmla="*/ 2147483647 w 1205"/>
                  <a:gd name="T19" fmla="*/ 2147483647 h 960"/>
                  <a:gd name="T20" fmla="*/ 2147483647 w 1205"/>
                  <a:gd name="T21" fmla="*/ 2147483647 h 960"/>
                  <a:gd name="T22" fmla="*/ 2147483647 w 1205"/>
                  <a:gd name="T23" fmla="*/ 2147483647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05" h="960">
                    <a:moveTo>
                      <a:pt x="1196" y="954"/>
                    </a:moveTo>
                    <a:lnTo>
                      <a:pt x="1116" y="806"/>
                    </a:lnTo>
                    <a:lnTo>
                      <a:pt x="1125" y="164"/>
                    </a:lnTo>
                    <a:lnTo>
                      <a:pt x="1205" y="162"/>
                    </a:lnTo>
                    <a:lnTo>
                      <a:pt x="788" y="96"/>
                    </a:lnTo>
                    <a:lnTo>
                      <a:pt x="275" y="164"/>
                    </a:lnTo>
                    <a:lnTo>
                      <a:pt x="210" y="3"/>
                    </a:lnTo>
                    <a:lnTo>
                      <a:pt x="3" y="0"/>
                    </a:lnTo>
                    <a:lnTo>
                      <a:pt x="0" y="701"/>
                    </a:lnTo>
                    <a:lnTo>
                      <a:pt x="501" y="698"/>
                    </a:lnTo>
                    <a:lnTo>
                      <a:pt x="1137" y="960"/>
                    </a:lnTo>
                    <a:lnTo>
                      <a:pt x="1196" y="954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5">
                <a:extLst>
                  <a:ext uri="{FF2B5EF4-FFF2-40B4-BE49-F238E27FC236}">
                    <a16:creationId xmlns:a16="http://schemas.microsoft.com/office/drawing/2014/main" id="{D1FD6D84-0596-1241-E4DE-174A22DE7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487" y="1733550"/>
                <a:ext cx="841375" cy="341312"/>
              </a:xfrm>
              <a:custGeom>
                <a:avLst/>
                <a:gdLst>
                  <a:gd name="T0" fmla="*/ 2147483647 w 1590"/>
                  <a:gd name="T1" fmla="*/ 2147483647 h 644"/>
                  <a:gd name="T2" fmla="*/ 2147483647 w 1590"/>
                  <a:gd name="T3" fmla="*/ 2147483647 h 644"/>
                  <a:gd name="T4" fmla="*/ 2147483647 w 1590"/>
                  <a:gd name="T5" fmla="*/ 2147483647 h 644"/>
                  <a:gd name="T6" fmla="*/ 2147483647 w 1590"/>
                  <a:gd name="T7" fmla="*/ 2147483647 h 644"/>
                  <a:gd name="T8" fmla="*/ 2147483647 w 1590"/>
                  <a:gd name="T9" fmla="*/ 2147483647 h 644"/>
                  <a:gd name="T10" fmla="*/ 2147483647 w 1590"/>
                  <a:gd name="T11" fmla="*/ 2147483647 h 644"/>
                  <a:gd name="T12" fmla="*/ 2147483647 w 1590"/>
                  <a:gd name="T13" fmla="*/ 2147483647 h 644"/>
                  <a:gd name="T14" fmla="*/ 2147483647 w 1590"/>
                  <a:gd name="T15" fmla="*/ 2147483647 h 644"/>
                  <a:gd name="T16" fmla="*/ 2147483647 w 1590"/>
                  <a:gd name="T17" fmla="*/ 2147483647 h 644"/>
                  <a:gd name="T18" fmla="*/ 0 w 1590"/>
                  <a:gd name="T19" fmla="*/ 0 h 644"/>
                  <a:gd name="T20" fmla="*/ 2147483647 w 1590"/>
                  <a:gd name="T21" fmla="*/ 446609932 h 644"/>
                  <a:gd name="T22" fmla="*/ 2147483647 w 1590"/>
                  <a:gd name="T23" fmla="*/ 744350063 h 644"/>
                  <a:gd name="T24" fmla="*/ 2147483647 w 1590"/>
                  <a:gd name="T25" fmla="*/ 1339830326 h 644"/>
                  <a:gd name="T26" fmla="*/ 2147483647 w 1590"/>
                  <a:gd name="T27" fmla="*/ 2147483647 h 644"/>
                  <a:gd name="T28" fmla="*/ 2147483647 w 1590"/>
                  <a:gd name="T29" fmla="*/ 2147483647 h 644"/>
                  <a:gd name="T30" fmla="*/ 2147483647 w 1590"/>
                  <a:gd name="T31" fmla="*/ 2147483647 h 6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90" h="644">
                    <a:moveTo>
                      <a:pt x="1446" y="330"/>
                    </a:moveTo>
                    <a:lnTo>
                      <a:pt x="1448" y="489"/>
                    </a:lnTo>
                    <a:lnTo>
                      <a:pt x="1590" y="644"/>
                    </a:lnTo>
                    <a:lnTo>
                      <a:pt x="1193" y="642"/>
                    </a:lnTo>
                    <a:lnTo>
                      <a:pt x="776" y="576"/>
                    </a:lnTo>
                    <a:lnTo>
                      <a:pt x="263" y="644"/>
                    </a:lnTo>
                    <a:lnTo>
                      <a:pt x="198" y="483"/>
                    </a:lnTo>
                    <a:lnTo>
                      <a:pt x="167" y="404"/>
                    </a:lnTo>
                    <a:lnTo>
                      <a:pt x="72" y="174"/>
                    </a:lnTo>
                    <a:lnTo>
                      <a:pt x="0" y="0"/>
                    </a:lnTo>
                    <a:lnTo>
                      <a:pt x="578" y="3"/>
                    </a:lnTo>
                    <a:lnTo>
                      <a:pt x="1322" y="5"/>
                    </a:lnTo>
                    <a:lnTo>
                      <a:pt x="1445" y="9"/>
                    </a:lnTo>
                    <a:lnTo>
                      <a:pt x="1446" y="47"/>
                    </a:lnTo>
                    <a:lnTo>
                      <a:pt x="1446" y="174"/>
                    </a:lnTo>
                    <a:lnTo>
                      <a:pt x="1446" y="330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6">
                <a:extLst>
                  <a:ext uri="{FF2B5EF4-FFF2-40B4-BE49-F238E27FC236}">
                    <a16:creationId xmlns:a16="http://schemas.microsoft.com/office/drawing/2014/main" id="{1A45D32C-01A1-E47F-7DE8-47545D88B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1598565"/>
                <a:ext cx="1589087" cy="750888"/>
              </a:xfrm>
              <a:custGeom>
                <a:avLst/>
                <a:gdLst>
                  <a:gd name="T0" fmla="*/ 2147483647 w 3004"/>
                  <a:gd name="T1" fmla="*/ 2147483647 h 1418"/>
                  <a:gd name="T2" fmla="*/ 2147483647 w 3004"/>
                  <a:gd name="T3" fmla="*/ 2147483647 h 1418"/>
                  <a:gd name="T4" fmla="*/ 2147483647 w 3004"/>
                  <a:gd name="T5" fmla="*/ 2147483647 h 1418"/>
                  <a:gd name="T6" fmla="*/ 2147483647 w 3004"/>
                  <a:gd name="T7" fmla="*/ 2147483647 h 1418"/>
                  <a:gd name="T8" fmla="*/ 2147483647 w 3004"/>
                  <a:gd name="T9" fmla="*/ 2147483647 h 1418"/>
                  <a:gd name="T10" fmla="*/ 2147483647 w 3004"/>
                  <a:gd name="T11" fmla="*/ 0 h 1418"/>
                  <a:gd name="T12" fmla="*/ 2147483647 w 3004"/>
                  <a:gd name="T13" fmla="*/ 2147483647 h 1418"/>
                  <a:gd name="T14" fmla="*/ 2147483647 w 3004"/>
                  <a:gd name="T15" fmla="*/ 2147483647 h 1418"/>
                  <a:gd name="T16" fmla="*/ 0 w 3004"/>
                  <a:gd name="T17" fmla="*/ 2147483647 h 1418"/>
                  <a:gd name="T18" fmla="*/ 148030543 w 3004"/>
                  <a:gd name="T19" fmla="*/ 2147483647 h 1418"/>
                  <a:gd name="T20" fmla="*/ 148030543 w 3004"/>
                  <a:gd name="T21" fmla="*/ 2147483647 h 1418"/>
                  <a:gd name="T22" fmla="*/ 0 w 3004"/>
                  <a:gd name="T23" fmla="*/ 2147483647 h 1418"/>
                  <a:gd name="T24" fmla="*/ 2147483647 w 3004"/>
                  <a:gd name="T25" fmla="*/ 2147483647 h 1418"/>
                  <a:gd name="T26" fmla="*/ 2147483647 w 3004"/>
                  <a:gd name="T27" fmla="*/ 2147483647 h 1418"/>
                  <a:gd name="T28" fmla="*/ 2147483647 w 3004"/>
                  <a:gd name="T29" fmla="*/ 2147483647 h 1418"/>
                  <a:gd name="T30" fmla="*/ 2147483647 w 3004"/>
                  <a:gd name="T31" fmla="*/ 2147483647 h 1418"/>
                  <a:gd name="T32" fmla="*/ 2147483647 w 3004"/>
                  <a:gd name="T33" fmla="*/ 2147483647 h 1418"/>
                  <a:gd name="T34" fmla="*/ 2147483647 w 3004"/>
                  <a:gd name="T35" fmla="*/ 2147483647 h 1418"/>
                  <a:gd name="T36" fmla="*/ 2147483647 w 3004"/>
                  <a:gd name="T37" fmla="*/ 2147483647 h 1418"/>
                  <a:gd name="T38" fmla="*/ 2147483647 w 3004"/>
                  <a:gd name="T39" fmla="*/ 2147483647 h 1418"/>
                  <a:gd name="T40" fmla="*/ 2147483647 w 3004"/>
                  <a:gd name="T41" fmla="*/ 2147483647 h 1418"/>
                  <a:gd name="T42" fmla="*/ 2147483647 w 3004"/>
                  <a:gd name="T43" fmla="*/ 2147483647 h 14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004" h="1418">
                    <a:moveTo>
                      <a:pt x="2878" y="411"/>
                    </a:moveTo>
                    <a:lnTo>
                      <a:pt x="2806" y="237"/>
                    </a:lnTo>
                    <a:lnTo>
                      <a:pt x="2784" y="182"/>
                    </a:lnTo>
                    <a:lnTo>
                      <a:pt x="2742" y="75"/>
                    </a:lnTo>
                    <a:lnTo>
                      <a:pt x="2641" y="74"/>
                    </a:lnTo>
                    <a:lnTo>
                      <a:pt x="1992" y="0"/>
                    </a:lnTo>
                    <a:lnTo>
                      <a:pt x="876" y="77"/>
                    </a:lnTo>
                    <a:lnTo>
                      <a:pt x="876" y="716"/>
                    </a:lnTo>
                    <a:lnTo>
                      <a:pt x="0" y="716"/>
                    </a:lnTo>
                    <a:lnTo>
                      <a:pt x="1" y="1038"/>
                    </a:lnTo>
                    <a:lnTo>
                      <a:pt x="1" y="1067"/>
                    </a:lnTo>
                    <a:lnTo>
                      <a:pt x="0" y="1415"/>
                    </a:lnTo>
                    <a:lnTo>
                      <a:pt x="1053" y="1415"/>
                    </a:lnTo>
                    <a:lnTo>
                      <a:pt x="1639" y="1415"/>
                    </a:lnTo>
                    <a:lnTo>
                      <a:pt x="2005" y="1418"/>
                    </a:lnTo>
                    <a:lnTo>
                      <a:pt x="2269" y="1416"/>
                    </a:lnTo>
                    <a:lnTo>
                      <a:pt x="2296" y="1413"/>
                    </a:lnTo>
                    <a:lnTo>
                      <a:pt x="2794" y="1418"/>
                    </a:lnTo>
                    <a:lnTo>
                      <a:pt x="2797" y="717"/>
                    </a:lnTo>
                    <a:lnTo>
                      <a:pt x="3004" y="720"/>
                    </a:lnTo>
                    <a:lnTo>
                      <a:pt x="2973" y="641"/>
                    </a:lnTo>
                    <a:lnTo>
                      <a:pt x="2878" y="411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7">
                <a:extLst>
                  <a:ext uri="{FF2B5EF4-FFF2-40B4-BE49-F238E27FC236}">
                    <a16:creationId xmlns:a16="http://schemas.microsoft.com/office/drawing/2014/main" id="{CFD52146-1FD1-9466-6D5F-38A949184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0" y="957069"/>
                <a:ext cx="1397000" cy="1016000"/>
              </a:xfrm>
              <a:custGeom>
                <a:avLst/>
                <a:gdLst>
                  <a:gd name="T0" fmla="*/ 2147483647 w 2641"/>
                  <a:gd name="T1" fmla="*/ 889055033 h 1920"/>
                  <a:gd name="T2" fmla="*/ 2147483647 w 2641"/>
                  <a:gd name="T3" fmla="*/ 1037184129 h 1920"/>
                  <a:gd name="T4" fmla="*/ 2147483647 w 2641"/>
                  <a:gd name="T5" fmla="*/ 2147483647 h 1920"/>
                  <a:gd name="T6" fmla="*/ 2147483647 w 2641"/>
                  <a:gd name="T7" fmla="*/ 2147483647 h 1920"/>
                  <a:gd name="T8" fmla="*/ 2147483647 w 2641"/>
                  <a:gd name="T9" fmla="*/ 2147483647 h 1920"/>
                  <a:gd name="T10" fmla="*/ 2147483647 w 2641"/>
                  <a:gd name="T11" fmla="*/ 2147483647 h 1920"/>
                  <a:gd name="T12" fmla="*/ 2147483647 w 2641"/>
                  <a:gd name="T13" fmla="*/ 2147483647 h 1920"/>
                  <a:gd name="T14" fmla="*/ 0 w 2641"/>
                  <a:gd name="T15" fmla="*/ 2147483647 h 1920"/>
                  <a:gd name="T16" fmla="*/ 0 w 2641"/>
                  <a:gd name="T17" fmla="*/ 2147483647 h 1920"/>
                  <a:gd name="T18" fmla="*/ 148016937 w 2641"/>
                  <a:gd name="T19" fmla="*/ 2147483647 h 1920"/>
                  <a:gd name="T20" fmla="*/ 148016937 w 2641"/>
                  <a:gd name="T21" fmla="*/ 148129096 h 1920"/>
                  <a:gd name="T22" fmla="*/ 2147483647 w 2641"/>
                  <a:gd name="T23" fmla="*/ 148129096 h 1920"/>
                  <a:gd name="T24" fmla="*/ 2147483647 w 2641"/>
                  <a:gd name="T25" fmla="*/ 0 h 1920"/>
                  <a:gd name="T26" fmla="*/ 2147483647 w 2641"/>
                  <a:gd name="T27" fmla="*/ 889055033 h 192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41" h="1920">
                    <a:moveTo>
                      <a:pt x="2155" y="6"/>
                    </a:moveTo>
                    <a:lnTo>
                      <a:pt x="2536" y="7"/>
                    </a:lnTo>
                    <a:lnTo>
                      <a:pt x="2637" y="235"/>
                    </a:lnTo>
                    <a:lnTo>
                      <a:pt x="2641" y="1278"/>
                    </a:lnTo>
                    <a:lnTo>
                      <a:pt x="1992" y="1204"/>
                    </a:lnTo>
                    <a:lnTo>
                      <a:pt x="876" y="1281"/>
                    </a:lnTo>
                    <a:lnTo>
                      <a:pt x="876" y="1920"/>
                    </a:lnTo>
                    <a:lnTo>
                      <a:pt x="0" y="1920"/>
                    </a:lnTo>
                    <a:lnTo>
                      <a:pt x="0" y="925"/>
                    </a:lnTo>
                    <a:lnTo>
                      <a:pt x="1" y="861"/>
                    </a:lnTo>
                    <a:lnTo>
                      <a:pt x="1" y="1"/>
                    </a:lnTo>
                    <a:lnTo>
                      <a:pt x="1207" y="1"/>
                    </a:lnTo>
                    <a:lnTo>
                      <a:pt x="1339" y="0"/>
                    </a:lnTo>
                    <a:lnTo>
                      <a:pt x="2155" y="6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8">
                <a:extLst>
                  <a:ext uri="{FF2B5EF4-FFF2-40B4-BE49-F238E27FC236}">
                    <a16:creationId xmlns:a16="http://schemas.microsoft.com/office/drawing/2014/main" id="{7D9F9DF7-AD5F-81BC-D35D-58D213D2B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0"/>
                <a:ext cx="1304925" cy="974725"/>
              </a:xfrm>
              <a:custGeom>
                <a:avLst/>
                <a:gdLst>
                  <a:gd name="T0" fmla="*/ 2147483647 w 2466"/>
                  <a:gd name="T1" fmla="*/ 296860679 h 1841"/>
                  <a:gd name="T2" fmla="*/ 2147483647 w 2466"/>
                  <a:gd name="T3" fmla="*/ 0 h 1841"/>
                  <a:gd name="T4" fmla="*/ 2147483647 w 2466"/>
                  <a:gd name="T5" fmla="*/ 296860679 h 1841"/>
                  <a:gd name="T6" fmla="*/ 2147483647 w 2466"/>
                  <a:gd name="T7" fmla="*/ 2147483647 h 1841"/>
                  <a:gd name="T8" fmla="*/ 2147483647 w 2466"/>
                  <a:gd name="T9" fmla="*/ 2147483647 h 1841"/>
                  <a:gd name="T10" fmla="*/ 2147483647 w 2466"/>
                  <a:gd name="T11" fmla="*/ 2147483647 h 1841"/>
                  <a:gd name="T12" fmla="*/ 2147483647 w 2466"/>
                  <a:gd name="T13" fmla="*/ 2147483647 h 1841"/>
                  <a:gd name="T14" fmla="*/ 2147483647 w 2466"/>
                  <a:gd name="T15" fmla="*/ 2147483647 h 1841"/>
                  <a:gd name="T16" fmla="*/ 2147483647 w 2466"/>
                  <a:gd name="T17" fmla="*/ 2147483647 h 1841"/>
                  <a:gd name="T18" fmla="*/ 2147483647 w 2466"/>
                  <a:gd name="T19" fmla="*/ 2147483647 h 1841"/>
                  <a:gd name="T20" fmla="*/ 2147483647 w 2466"/>
                  <a:gd name="T21" fmla="*/ 2147483647 h 1841"/>
                  <a:gd name="T22" fmla="*/ 0 w 2466"/>
                  <a:gd name="T23" fmla="*/ 2147483647 h 1841"/>
                  <a:gd name="T24" fmla="*/ 0 w 2466"/>
                  <a:gd name="T25" fmla="*/ 2147483647 h 1841"/>
                  <a:gd name="T26" fmla="*/ 0 w 2466"/>
                  <a:gd name="T27" fmla="*/ 2147483647 h 1841"/>
                  <a:gd name="T28" fmla="*/ 0 w 2466"/>
                  <a:gd name="T29" fmla="*/ 445150713 h 1841"/>
                  <a:gd name="T30" fmla="*/ 2147483647 w 2466"/>
                  <a:gd name="T31" fmla="*/ 742011392 h 1841"/>
                  <a:gd name="T32" fmla="*/ 2147483647 w 2466"/>
                  <a:gd name="T33" fmla="*/ 445150713 h 1841"/>
                  <a:gd name="T34" fmla="*/ 2147483647 w 2466"/>
                  <a:gd name="T35" fmla="*/ 296860679 h 1841"/>
                  <a:gd name="T36" fmla="*/ 2147483647 w 2466"/>
                  <a:gd name="T37" fmla="*/ 296860679 h 1841"/>
                  <a:gd name="T38" fmla="*/ 2147483647 w 2466"/>
                  <a:gd name="T39" fmla="*/ 0 h 1841"/>
                  <a:gd name="T40" fmla="*/ 2147483647 w 2466"/>
                  <a:gd name="T41" fmla="*/ 296860679 h 18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66" h="1841">
                    <a:moveTo>
                      <a:pt x="2375" y="2"/>
                    </a:moveTo>
                    <a:lnTo>
                      <a:pt x="2423" y="0"/>
                    </a:lnTo>
                    <a:lnTo>
                      <a:pt x="2466" y="2"/>
                    </a:lnTo>
                    <a:lnTo>
                      <a:pt x="2345" y="219"/>
                    </a:lnTo>
                    <a:lnTo>
                      <a:pt x="2166" y="461"/>
                    </a:lnTo>
                    <a:lnTo>
                      <a:pt x="2157" y="1436"/>
                    </a:lnTo>
                    <a:lnTo>
                      <a:pt x="2156" y="1598"/>
                    </a:lnTo>
                    <a:lnTo>
                      <a:pt x="2156" y="1644"/>
                    </a:lnTo>
                    <a:lnTo>
                      <a:pt x="2154" y="1841"/>
                    </a:lnTo>
                    <a:lnTo>
                      <a:pt x="1338" y="1835"/>
                    </a:lnTo>
                    <a:lnTo>
                      <a:pt x="1206" y="1836"/>
                    </a:lnTo>
                    <a:lnTo>
                      <a:pt x="0" y="1836"/>
                    </a:lnTo>
                    <a:lnTo>
                      <a:pt x="0" y="921"/>
                    </a:lnTo>
                    <a:lnTo>
                      <a:pt x="0" y="461"/>
                    </a:lnTo>
                    <a:lnTo>
                      <a:pt x="0" y="3"/>
                    </a:lnTo>
                    <a:lnTo>
                      <a:pt x="449" y="5"/>
                    </a:lnTo>
                    <a:lnTo>
                      <a:pt x="569" y="3"/>
                    </a:lnTo>
                    <a:lnTo>
                      <a:pt x="1011" y="2"/>
                    </a:lnTo>
                    <a:lnTo>
                      <a:pt x="1397" y="2"/>
                    </a:lnTo>
                    <a:lnTo>
                      <a:pt x="2354" y="0"/>
                    </a:lnTo>
                    <a:lnTo>
                      <a:pt x="2375" y="2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9">
                <a:extLst>
                  <a:ext uri="{FF2B5EF4-FFF2-40B4-BE49-F238E27FC236}">
                    <a16:creationId xmlns:a16="http://schemas.microsoft.com/office/drawing/2014/main" id="{A4808D56-4B6D-D5E1-620D-2A31020A2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000" y="758824"/>
                <a:ext cx="1109662" cy="977900"/>
              </a:xfrm>
              <a:custGeom>
                <a:avLst/>
                <a:gdLst>
                  <a:gd name="T0" fmla="*/ 2147483647 w 2096"/>
                  <a:gd name="T1" fmla="*/ 2147483647 h 1849"/>
                  <a:gd name="T2" fmla="*/ 2147483647 w 2096"/>
                  <a:gd name="T3" fmla="*/ 2147483647 h 1849"/>
                  <a:gd name="T4" fmla="*/ 2147483647 w 2096"/>
                  <a:gd name="T5" fmla="*/ 887534424 h 1849"/>
                  <a:gd name="T6" fmla="*/ 445091464 w 2096"/>
                  <a:gd name="T7" fmla="*/ 0 h 1849"/>
                  <a:gd name="T8" fmla="*/ 296821350 w 2096"/>
                  <a:gd name="T9" fmla="*/ 2147483647 h 1849"/>
                  <a:gd name="T10" fmla="*/ 296821350 w 2096"/>
                  <a:gd name="T11" fmla="*/ 2147483647 h 1849"/>
                  <a:gd name="T12" fmla="*/ 0 w 2096"/>
                  <a:gd name="T13" fmla="*/ 2147483647 h 1849"/>
                  <a:gd name="T14" fmla="*/ 2147483647 w 2096"/>
                  <a:gd name="T15" fmla="*/ 2147483647 h 1849"/>
                  <a:gd name="T16" fmla="*/ 2147483647 w 2096"/>
                  <a:gd name="T17" fmla="*/ 2147483647 h 1849"/>
                  <a:gd name="T18" fmla="*/ 2147483647 w 2096"/>
                  <a:gd name="T19" fmla="*/ 2147483647 h 1849"/>
                  <a:gd name="T20" fmla="*/ 2147483647 w 2096"/>
                  <a:gd name="T21" fmla="*/ 2147483647 h 1849"/>
                  <a:gd name="T22" fmla="*/ 2147483647 w 2096"/>
                  <a:gd name="T23" fmla="*/ 2147483647 h 1849"/>
                  <a:gd name="T24" fmla="*/ 2147483647 w 2096"/>
                  <a:gd name="T25" fmla="*/ 2147483647 h 1849"/>
                  <a:gd name="T26" fmla="*/ 2147483647 w 2096"/>
                  <a:gd name="T27" fmla="*/ 2147483647 h 1849"/>
                  <a:gd name="T28" fmla="*/ 2147483647 w 2096"/>
                  <a:gd name="T29" fmla="*/ 2147483647 h 1849"/>
                  <a:gd name="T30" fmla="*/ 2147483647 w 2096"/>
                  <a:gd name="T31" fmla="*/ 2147483647 h 1849"/>
                  <a:gd name="T32" fmla="*/ 2147483647 w 2096"/>
                  <a:gd name="T33" fmla="*/ 2147483647 h 1849"/>
                  <a:gd name="T34" fmla="*/ 2147483647 w 2096"/>
                  <a:gd name="T35" fmla="*/ 2147483647 h 1849"/>
                  <a:gd name="T36" fmla="*/ 2147483647 w 2096"/>
                  <a:gd name="T37" fmla="*/ 2147483647 h 1849"/>
                  <a:gd name="T38" fmla="*/ 2147483647 w 2096"/>
                  <a:gd name="T39" fmla="*/ 2147483647 h 1849"/>
                  <a:gd name="T40" fmla="*/ 2147483647 w 2096"/>
                  <a:gd name="T41" fmla="*/ 2147483647 h 1849"/>
                  <a:gd name="T42" fmla="*/ 2147483647 w 2096"/>
                  <a:gd name="T43" fmla="*/ 2147483647 h 18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96" h="1849">
                    <a:moveTo>
                      <a:pt x="2093" y="466"/>
                    </a:moveTo>
                    <a:lnTo>
                      <a:pt x="1125" y="406"/>
                    </a:lnTo>
                    <a:lnTo>
                      <a:pt x="950" y="6"/>
                    </a:lnTo>
                    <a:lnTo>
                      <a:pt x="3" y="0"/>
                    </a:lnTo>
                    <a:lnTo>
                      <a:pt x="2" y="162"/>
                    </a:lnTo>
                    <a:lnTo>
                      <a:pt x="2" y="208"/>
                    </a:lnTo>
                    <a:lnTo>
                      <a:pt x="0" y="405"/>
                    </a:lnTo>
                    <a:lnTo>
                      <a:pt x="381" y="406"/>
                    </a:lnTo>
                    <a:lnTo>
                      <a:pt x="482" y="634"/>
                    </a:lnTo>
                    <a:lnTo>
                      <a:pt x="486" y="1677"/>
                    </a:lnTo>
                    <a:lnTo>
                      <a:pt x="587" y="1678"/>
                    </a:lnTo>
                    <a:lnTo>
                      <a:pt x="629" y="1785"/>
                    </a:lnTo>
                    <a:lnTo>
                      <a:pt x="651" y="1840"/>
                    </a:lnTo>
                    <a:lnTo>
                      <a:pt x="1229" y="1843"/>
                    </a:lnTo>
                    <a:lnTo>
                      <a:pt x="1973" y="1845"/>
                    </a:lnTo>
                    <a:lnTo>
                      <a:pt x="2096" y="1849"/>
                    </a:lnTo>
                    <a:lnTo>
                      <a:pt x="2090" y="1480"/>
                    </a:lnTo>
                    <a:lnTo>
                      <a:pt x="2090" y="1324"/>
                    </a:lnTo>
                    <a:lnTo>
                      <a:pt x="2091" y="853"/>
                    </a:lnTo>
                    <a:lnTo>
                      <a:pt x="1898" y="751"/>
                    </a:lnTo>
                    <a:lnTo>
                      <a:pt x="1883" y="492"/>
                    </a:lnTo>
                    <a:lnTo>
                      <a:pt x="2093" y="466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10">
                <a:extLst>
                  <a:ext uri="{FF2B5EF4-FFF2-40B4-BE49-F238E27FC236}">
                    <a16:creationId xmlns:a16="http://schemas.microsoft.com/office/drawing/2014/main" id="{B64CE128-A0B8-A493-6A2A-0500ACAC9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262" y="1114425"/>
                <a:ext cx="22225" cy="15875"/>
              </a:xfrm>
              <a:custGeom>
                <a:avLst/>
                <a:gdLst>
                  <a:gd name="T0" fmla="*/ 2147483647 w 43"/>
                  <a:gd name="T1" fmla="*/ 0 h 30"/>
                  <a:gd name="T2" fmla="*/ 2147483647 w 43"/>
                  <a:gd name="T3" fmla="*/ 2147483647 h 30"/>
                  <a:gd name="T4" fmla="*/ 2147483647 w 43"/>
                  <a:gd name="T5" fmla="*/ 2147483647 h 30"/>
                  <a:gd name="T6" fmla="*/ 0 w 43"/>
                  <a:gd name="T7" fmla="*/ 0 h 30"/>
                  <a:gd name="T8" fmla="*/ 2147483647 w 4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30">
                    <a:moveTo>
                      <a:pt x="43" y="0"/>
                    </a:moveTo>
                    <a:lnTo>
                      <a:pt x="43" y="30"/>
                    </a:lnTo>
                    <a:lnTo>
                      <a:pt x="42" y="24"/>
                    </a:lnTo>
                    <a:lnTo>
                      <a:pt x="0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1">
                <a:extLst>
                  <a:ext uri="{FF2B5EF4-FFF2-40B4-BE49-F238E27FC236}">
                    <a16:creationId xmlns:a16="http://schemas.microsoft.com/office/drawing/2014/main" id="{47130FAB-316C-1D26-1AAF-1E823D3231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9" y="4093477"/>
                <a:ext cx="676275" cy="1406524"/>
              </a:xfrm>
              <a:custGeom>
                <a:avLst/>
                <a:gdLst>
                  <a:gd name="T0" fmla="*/ 2147483647 w 1277"/>
                  <a:gd name="T1" fmla="*/ 2147483647 h 2658"/>
                  <a:gd name="T2" fmla="*/ 2147483647 w 1277"/>
                  <a:gd name="T3" fmla="*/ 2147483647 h 2658"/>
                  <a:gd name="T4" fmla="*/ 2147483647 w 1277"/>
                  <a:gd name="T5" fmla="*/ 2147483647 h 2658"/>
                  <a:gd name="T6" fmla="*/ 2147483647 w 1277"/>
                  <a:gd name="T7" fmla="*/ 2147483647 h 2658"/>
                  <a:gd name="T8" fmla="*/ 2147483647 w 1277"/>
                  <a:gd name="T9" fmla="*/ 2147483647 h 2658"/>
                  <a:gd name="T10" fmla="*/ 0 w 1277"/>
                  <a:gd name="T11" fmla="*/ 2147483647 h 2658"/>
                  <a:gd name="T12" fmla="*/ 0 w 1277"/>
                  <a:gd name="T13" fmla="*/ 2147483647 h 2658"/>
                  <a:gd name="T14" fmla="*/ 0 w 1277"/>
                  <a:gd name="T15" fmla="*/ 2147483647 h 2658"/>
                  <a:gd name="T16" fmla="*/ 445644571 w 1277"/>
                  <a:gd name="T17" fmla="*/ 2147483647 h 2658"/>
                  <a:gd name="T18" fmla="*/ 297002822 w 1277"/>
                  <a:gd name="T19" fmla="*/ 2147483647 h 2658"/>
                  <a:gd name="T20" fmla="*/ 445644571 w 1277"/>
                  <a:gd name="T21" fmla="*/ 2147483647 h 2658"/>
                  <a:gd name="T22" fmla="*/ 445644571 w 1277"/>
                  <a:gd name="T23" fmla="*/ 0 h 2658"/>
                  <a:gd name="T24" fmla="*/ 2147483647 w 1277"/>
                  <a:gd name="T25" fmla="*/ 2147483647 h 2658"/>
                  <a:gd name="T26" fmla="*/ 2147483647 w 1277"/>
                  <a:gd name="T27" fmla="*/ 2147483647 h 2658"/>
                  <a:gd name="T28" fmla="*/ 2147483647 w 1277"/>
                  <a:gd name="T29" fmla="*/ 2147483647 h 26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77" h="2658">
                    <a:moveTo>
                      <a:pt x="1263" y="1680"/>
                    </a:moveTo>
                    <a:lnTo>
                      <a:pt x="1263" y="1761"/>
                    </a:lnTo>
                    <a:lnTo>
                      <a:pt x="1274" y="1759"/>
                    </a:lnTo>
                    <a:lnTo>
                      <a:pt x="1277" y="1828"/>
                    </a:lnTo>
                    <a:lnTo>
                      <a:pt x="1275" y="2656"/>
                    </a:lnTo>
                    <a:lnTo>
                      <a:pt x="0" y="2658"/>
                    </a:lnTo>
                    <a:lnTo>
                      <a:pt x="0" y="2308"/>
                    </a:lnTo>
                    <a:lnTo>
                      <a:pt x="0" y="2266"/>
                    </a:lnTo>
                    <a:lnTo>
                      <a:pt x="3" y="645"/>
                    </a:lnTo>
                    <a:lnTo>
                      <a:pt x="2" y="510"/>
                    </a:lnTo>
                    <a:lnTo>
                      <a:pt x="3" y="49"/>
                    </a:lnTo>
                    <a:lnTo>
                      <a:pt x="3" y="0"/>
                    </a:lnTo>
                    <a:lnTo>
                      <a:pt x="779" y="510"/>
                    </a:lnTo>
                    <a:lnTo>
                      <a:pt x="797" y="1680"/>
                    </a:lnTo>
                    <a:lnTo>
                      <a:pt x="1263" y="1680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12">
                <a:extLst>
                  <a:ext uri="{FF2B5EF4-FFF2-40B4-BE49-F238E27FC236}">
                    <a16:creationId xmlns:a16="http://schemas.microsoft.com/office/drawing/2014/main" id="{D10BE56F-382D-11B9-1290-A31C8411C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362332"/>
                <a:ext cx="1071563" cy="1316435"/>
              </a:xfrm>
              <a:custGeom>
                <a:avLst/>
                <a:gdLst>
                  <a:gd name="T0" fmla="*/ 2147483647 w 2025"/>
                  <a:gd name="T1" fmla="*/ 2147483647 h 2535"/>
                  <a:gd name="T2" fmla="*/ 2147483647 w 2025"/>
                  <a:gd name="T3" fmla="*/ 2147483647 h 2535"/>
                  <a:gd name="T4" fmla="*/ 2147483647 w 2025"/>
                  <a:gd name="T5" fmla="*/ 2147483647 h 2535"/>
                  <a:gd name="T6" fmla="*/ 2147483647 w 2025"/>
                  <a:gd name="T7" fmla="*/ 444667912 h 2535"/>
                  <a:gd name="T8" fmla="*/ 2147483647 w 2025"/>
                  <a:gd name="T9" fmla="*/ 0 h 2535"/>
                  <a:gd name="T10" fmla="*/ 2147483647 w 2025"/>
                  <a:gd name="T11" fmla="*/ 0 h 2535"/>
                  <a:gd name="T12" fmla="*/ 296258859 w 2025"/>
                  <a:gd name="T13" fmla="*/ 0 h 2535"/>
                  <a:gd name="T14" fmla="*/ 296258859 w 2025"/>
                  <a:gd name="T15" fmla="*/ 2147483647 h 2535"/>
                  <a:gd name="T16" fmla="*/ 0 w 2025"/>
                  <a:gd name="T17" fmla="*/ 2147483647 h 2535"/>
                  <a:gd name="T18" fmla="*/ 296258859 w 2025"/>
                  <a:gd name="T19" fmla="*/ 2147483647 h 2535"/>
                  <a:gd name="T20" fmla="*/ 444667953 w 2025"/>
                  <a:gd name="T21" fmla="*/ 2147483647 h 2535"/>
                  <a:gd name="T22" fmla="*/ 296258859 w 2025"/>
                  <a:gd name="T23" fmla="*/ 2147483647 h 2535"/>
                  <a:gd name="T24" fmla="*/ 0 w 2025"/>
                  <a:gd name="T25" fmla="*/ 2147483647 h 2535"/>
                  <a:gd name="T26" fmla="*/ 2147483647 w 2025"/>
                  <a:gd name="T27" fmla="*/ 2147483647 h 2535"/>
                  <a:gd name="T28" fmla="*/ 2147483647 w 2025"/>
                  <a:gd name="T29" fmla="*/ 2147483647 h 2535"/>
                  <a:gd name="T30" fmla="*/ 2147483647 w 2025"/>
                  <a:gd name="T31" fmla="*/ 2147483647 h 2535"/>
                  <a:gd name="T32" fmla="*/ 2147483647 w 2025"/>
                  <a:gd name="T33" fmla="*/ 2147483647 h 2535"/>
                  <a:gd name="T34" fmla="*/ 2147483647 w 2025"/>
                  <a:gd name="T35" fmla="*/ 2147483647 h 2535"/>
                  <a:gd name="T36" fmla="*/ 2147483647 w 2025"/>
                  <a:gd name="T37" fmla="*/ 2147483647 h 25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25" h="2535">
                    <a:moveTo>
                      <a:pt x="2025" y="2028"/>
                    </a:moveTo>
                    <a:lnTo>
                      <a:pt x="2021" y="606"/>
                    </a:lnTo>
                    <a:lnTo>
                      <a:pt x="2007" y="588"/>
                    </a:lnTo>
                    <a:lnTo>
                      <a:pt x="2007" y="3"/>
                    </a:lnTo>
                    <a:lnTo>
                      <a:pt x="1641" y="0"/>
                    </a:lnTo>
                    <a:lnTo>
                      <a:pt x="1055" y="0"/>
                    </a:lnTo>
                    <a:lnTo>
                      <a:pt x="2" y="0"/>
                    </a:lnTo>
                    <a:lnTo>
                      <a:pt x="2" y="376"/>
                    </a:lnTo>
                    <a:lnTo>
                      <a:pt x="0" y="1066"/>
                    </a:lnTo>
                    <a:lnTo>
                      <a:pt x="2" y="1476"/>
                    </a:lnTo>
                    <a:lnTo>
                      <a:pt x="3" y="1515"/>
                    </a:lnTo>
                    <a:lnTo>
                      <a:pt x="2" y="1525"/>
                    </a:lnTo>
                    <a:lnTo>
                      <a:pt x="0" y="2520"/>
                    </a:lnTo>
                    <a:lnTo>
                      <a:pt x="641" y="2523"/>
                    </a:lnTo>
                    <a:lnTo>
                      <a:pt x="906" y="2535"/>
                    </a:lnTo>
                    <a:lnTo>
                      <a:pt x="1589" y="2535"/>
                    </a:lnTo>
                    <a:lnTo>
                      <a:pt x="1589" y="2032"/>
                    </a:lnTo>
                    <a:lnTo>
                      <a:pt x="1973" y="2026"/>
                    </a:lnTo>
                    <a:lnTo>
                      <a:pt x="2025" y="2028"/>
                    </a:lnTo>
                    <a:close/>
                  </a:path>
                </a:pathLst>
              </a:custGeom>
              <a:solidFill>
                <a:srgbClr val="99FF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13">
                <a:extLst>
                  <a:ext uri="{FF2B5EF4-FFF2-40B4-BE49-F238E27FC236}">
                    <a16:creationId xmlns:a16="http://schemas.microsoft.com/office/drawing/2014/main" id="{B305DCFF-15DE-CD5A-A9D4-8336AD4B4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937" y="3829002"/>
                <a:ext cx="771525" cy="1239837"/>
              </a:xfrm>
              <a:custGeom>
                <a:avLst/>
                <a:gdLst>
                  <a:gd name="T0" fmla="*/ 2147483647 w 1457"/>
                  <a:gd name="T1" fmla="*/ 2147483647 h 2343"/>
                  <a:gd name="T2" fmla="*/ 2147483647 w 1457"/>
                  <a:gd name="T3" fmla="*/ 0 h 2343"/>
                  <a:gd name="T4" fmla="*/ 2147483647 w 1457"/>
                  <a:gd name="T5" fmla="*/ 2147483647 h 2343"/>
                  <a:gd name="T6" fmla="*/ 296945516 w 1457"/>
                  <a:gd name="T7" fmla="*/ 2147483647 h 2343"/>
                  <a:gd name="T8" fmla="*/ 0 w 1457"/>
                  <a:gd name="T9" fmla="*/ 2147483647 h 2343"/>
                  <a:gd name="T10" fmla="*/ 296945516 w 1457"/>
                  <a:gd name="T11" fmla="*/ 2147483647 h 2343"/>
                  <a:gd name="T12" fmla="*/ 742504116 w 1457"/>
                  <a:gd name="T13" fmla="*/ 2147483647 h 2343"/>
                  <a:gd name="T14" fmla="*/ 742504116 w 1457"/>
                  <a:gd name="T15" fmla="*/ 2147483647 h 2343"/>
                  <a:gd name="T16" fmla="*/ 2147483647 w 1457"/>
                  <a:gd name="T17" fmla="*/ 2147483647 h 2343"/>
                  <a:gd name="T18" fmla="*/ 2147483647 w 1457"/>
                  <a:gd name="T19" fmla="*/ 2147483647 h 2343"/>
                  <a:gd name="T20" fmla="*/ 2147483647 w 1457"/>
                  <a:gd name="T21" fmla="*/ 2147483647 h 2343"/>
                  <a:gd name="T22" fmla="*/ 2147483647 w 1457"/>
                  <a:gd name="T23" fmla="*/ 2147483647 h 2343"/>
                  <a:gd name="T24" fmla="*/ 2147483647 w 1457"/>
                  <a:gd name="T25" fmla="*/ 2147483647 h 2343"/>
                  <a:gd name="T26" fmla="*/ 2147483647 w 1457"/>
                  <a:gd name="T27" fmla="*/ 2147483647 h 2343"/>
                  <a:gd name="T28" fmla="*/ 2147483647 w 1457"/>
                  <a:gd name="T29" fmla="*/ 2147483647 h 2343"/>
                  <a:gd name="T30" fmla="*/ 2147483647 w 1457"/>
                  <a:gd name="T31" fmla="*/ 2147483647 h 2343"/>
                  <a:gd name="T32" fmla="*/ 2147483647 w 1457"/>
                  <a:gd name="T33" fmla="*/ 2147483647 h 2343"/>
                  <a:gd name="T34" fmla="*/ 2147483647 w 1457"/>
                  <a:gd name="T35" fmla="*/ 2147483647 h 2343"/>
                  <a:gd name="T36" fmla="*/ 2147483647 w 1457"/>
                  <a:gd name="T37" fmla="*/ 2147483647 h 2343"/>
                  <a:gd name="T38" fmla="*/ 2147483647 w 1457"/>
                  <a:gd name="T39" fmla="*/ 2147483647 h 234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57" h="2343">
                    <a:moveTo>
                      <a:pt x="1457" y="182"/>
                    </a:moveTo>
                    <a:lnTo>
                      <a:pt x="1457" y="0"/>
                    </a:lnTo>
                    <a:lnTo>
                      <a:pt x="626" y="512"/>
                    </a:lnTo>
                    <a:lnTo>
                      <a:pt x="2" y="509"/>
                    </a:lnTo>
                    <a:lnTo>
                      <a:pt x="0" y="831"/>
                    </a:lnTo>
                    <a:lnTo>
                      <a:pt x="2" y="1740"/>
                    </a:lnTo>
                    <a:lnTo>
                      <a:pt x="5" y="1944"/>
                    </a:lnTo>
                    <a:lnTo>
                      <a:pt x="5" y="2343"/>
                    </a:lnTo>
                    <a:lnTo>
                      <a:pt x="1172" y="2342"/>
                    </a:lnTo>
                    <a:lnTo>
                      <a:pt x="1143" y="2298"/>
                    </a:lnTo>
                    <a:lnTo>
                      <a:pt x="1098" y="2294"/>
                    </a:lnTo>
                    <a:lnTo>
                      <a:pt x="993" y="2138"/>
                    </a:lnTo>
                    <a:lnTo>
                      <a:pt x="1043" y="2091"/>
                    </a:lnTo>
                    <a:lnTo>
                      <a:pt x="1019" y="2085"/>
                    </a:lnTo>
                    <a:lnTo>
                      <a:pt x="1034" y="1997"/>
                    </a:lnTo>
                    <a:lnTo>
                      <a:pt x="1004" y="1988"/>
                    </a:lnTo>
                    <a:lnTo>
                      <a:pt x="1034" y="1943"/>
                    </a:lnTo>
                    <a:lnTo>
                      <a:pt x="1401" y="1943"/>
                    </a:lnTo>
                    <a:lnTo>
                      <a:pt x="1403" y="183"/>
                    </a:lnTo>
                    <a:lnTo>
                      <a:pt x="1457" y="182"/>
                    </a:lnTo>
                    <a:close/>
                  </a:path>
                </a:pathLst>
              </a:custGeom>
              <a:solidFill>
                <a:srgbClr val="99FF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14">
                <a:extLst>
                  <a:ext uri="{FF2B5EF4-FFF2-40B4-BE49-F238E27FC236}">
                    <a16:creationId xmlns:a16="http://schemas.microsoft.com/office/drawing/2014/main" id="{5B922B0C-BA50-EB94-2CFD-10DC351AA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3678768"/>
                <a:ext cx="1181067" cy="1309688"/>
              </a:xfrm>
              <a:custGeom>
                <a:avLst/>
                <a:gdLst>
                  <a:gd name="T0" fmla="*/ 2147483647 w 2184"/>
                  <a:gd name="T1" fmla="*/ 2147483647 h 2475"/>
                  <a:gd name="T2" fmla="*/ 2147483647 w 2184"/>
                  <a:gd name="T3" fmla="*/ 1926240956 h 2475"/>
                  <a:gd name="T4" fmla="*/ 2147483647 w 2184"/>
                  <a:gd name="T5" fmla="*/ 2147483647 h 2475"/>
                  <a:gd name="T6" fmla="*/ 2147483647 w 2184"/>
                  <a:gd name="T7" fmla="*/ 2147483647 h 2475"/>
                  <a:gd name="T8" fmla="*/ 2147483647 w 2184"/>
                  <a:gd name="T9" fmla="*/ 2147483647 h 2475"/>
                  <a:gd name="T10" fmla="*/ 2147483647 w 2184"/>
                  <a:gd name="T11" fmla="*/ 2147483647 h 2475"/>
                  <a:gd name="T12" fmla="*/ 2147483647 w 2184"/>
                  <a:gd name="T13" fmla="*/ 2147483647 h 2475"/>
                  <a:gd name="T14" fmla="*/ 2147483647 w 2184"/>
                  <a:gd name="T15" fmla="*/ 2147483647 h 2475"/>
                  <a:gd name="T16" fmla="*/ 2147483647 w 2184"/>
                  <a:gd name="T17" fmla="*/ 2147483647 h 2475"/>
                  <a:gd name="T18" fmla="*/ 0 w 2184"/>
                  <a:gd name="T19" fmla="*/ 2147483647 h 2475"/>
                  <a:gd name="T20" fmla="*/ 0 w 2184"/>
                  <a:gd name="T21" fmla="*/ 2147483647 h 2475"/>
                  <a:gd name="T22" fmla="*/ 0 w 2184"/>
                  <a:gd name="T23" fmla="*/ 2147483647 h 2475"/>
                  <a:gd name="T24" fmla="*/ 0 w 2184"/>
                  <a:gd name="T25" fmla="*/ 0 h 2475"/>
                  <a:gd name="T26" fmla="*/ 2147483647 w 2184"/>
                  <a:gd name="T27" fmla="*/ 444667916 h 2475"/>
                  <a:gd name="T28" fmla="*/ 2147483647 w 2184"/>
                  <a:gd name="T29" fmla="*/ 2147483647 h 2475"/>
                  <a:gd name="T30" fmla="*/ 2147483647 w 2184"/>
                  <a:gd name="T31" fmla="*/ 2147483647 h 247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84" h="2475">
                    <a:moveTo>
                      <a:pt x="1589" y="15"/>
                    </a:moveTo>
                    <a:lnTo>
                      <a:pt x="1793" y="13"/>
                    </a:lnTo>
                    <a:lnTo>
                      <a:pt x="1812" y="385"/>
                    </a:lnTo>
                    <a:lnTo>
                      <a:pt x="2184" y="1111"/>
                    </a:lnTo>
                    <a:lnTo>
                      <a:pt x="1706" y="1113"/>
                    </a:lnTo>
                    <a:lnTo>
                      <a:pt x="1242" y="1273"/>
                    </a:lnTo>
                    <a:lnTo>
                      <a:pt x="1260" y="2475"/>
                    </a:lnTo>
                    <a:lnTo>
                      <a:pt x="794" y="2475"/>
                    </a:lnTo>
                    <a:lnTo>
                      <a:pt x="776" y="1305"/>
                    </a:lnTo>
                    <a:lnTo>
                      <a:pt x="0" y="795"/>
                    </a:lnTo>
                    <a:lnTo>
                      <a:pt x="0" y="385"/>
                    </a:lnTo>
                    <a:lnTo>
                      <a:pt x="0" y="106"/>
                    </a:lnTo>
                    <a:lnTo>
                      <a:pt x="0" y="0"/>
                    </a:lnTo>
                    <a:lnTo>
                      <a:pt x="641" y="3"/>
                    </a:lnTo>
                    <a:lnTo>
                      <a:pt x="906" y="15"/>
                    </a:lnTo>
                    <a:lnTo>
                      <a:pt x="1589" y="15"/>
                    </a:lnTo>
                    <a:close/>
                  </a:path>
                </a:pathLst>
              </a:custGeom>
              <a:solidFill>
                <a:srgbClr val="99FF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15">
                <a:extLst>
                  <a:ext uri="{FF2B5EF4-FFF2-40B4-BE49-F238E27FC236}">
                    <a16:creationId xmlns:a16="http://schemas.microsoft.com/office/drawing/2014/main" id="{09EFDEF5-694B-7342-873F-CE76DB164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812" y="4268739"/>
                <a:ext cx="749300" cy="800100"/>
              </a:xfrm>
              <a:custGeom>
                <a:avLst/>
                <a:gdLst>
                  <a:gd name="T0" fmla="*/ 2147483647 w 1415"/>
                  <a:gd name="T1" fmla="*/ 2147483647 h 1512"/>
                  <a:gd name="T2" fmla="*/ 2147483647 w 1415"/>
                  <a:gd name="T3" fmla="*/ 0 h 1512"/>
                  <a:gd name="T4" fmla="*/ 2147483647 w 1415"/>
                  <a:gd name="T5" fmla="*/ 0 h 1512"/>
                  <a:gd name="T6" fmla="*/ 2147483647 w 1415"/>
                  <a:gd name="T7" fmla="*/ 0 h 1512"/>
                  <a:gd name="T8" fmla="*/ 2147483647 w 1415"/>
                  <a:gd name="T9" fmla="*/ 0 h 1512"/>
                  <a:gd name="T10" fmla="*/ 2147483647 w 1415"/>
                  <a:gd name="T11" fmla="*/ 296258192 h 1512"/>
                  <a:gd name="T12" fmla="*/ 0 w 1415"/>
                  <a:gd name="T13" fmla="*/ 2147483647 h 1512"/>
                  <a:gd name="T14" fmla="*/ 2147483647 w 1415"/>
                  <a:gd name="T15" fmla="*/ 2147483647 h 1512"/>
                  <a:gd name="T16" fmla="*/ 2147483647 w 1415"/>
                  <a:gd name="T17" fmla="*/ 2147483647 h 1512"/>
                  <a:gd name="T18" fmla="*/ 2147483647 w 1415"/>
                  <a:gd name="T19" fmla="*/ 2147483647 h 1512"/>
                  <a:gd name="T20" fmla="*/ 2147483647 w 1415"/>
                  <a:gd name="T21" fmla="*/ 2147483647 h 1512"/>
                  <a:gd name="T22" fmla="*/ 2147483647 w 1415"/>
                  <a:gd name="T23" fmla="*/ 2147483647 h 1512"/>
                  <a:gd name="T24" fmla="*/ 2147483647 w 1415"/>
                  <a:gd name="T25" fmla="*/ 2147483647 h 1512"/>
                  <a:gd name="T26" fmla="*/ 2147483647 w 1415"/>
                  <a:gd name="T27" fmla="*/ 2147483647 h 15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15" h="1512">
                    <a:moveTo>
                      <a:pt x="1412" y="909"/>
                    </a:moveTo>
                    <a:lnTo>
                      <a:pt x="1410" y="0"/>
                    </a:lnTo>
                    <a:lnTo>
                      <a:pt x="1296" y="0"/>
                    </a:lnTo>
                    <a:lnTo>
                      <a:pt x="1106" y="0"/>
                    </a:lnTo>
                    <a:lnTo>
                      <a:pt x="942" y="0"/>
                    </a:lnTo>
                    <a:lnTo>
                      <a:pt x="464" y="2"/>
                    </a:lnTo>
                    <a:lnTo>
                      <a:pt x="0" y="162"/>
                    </a:lnTo>
                    <a:lnTo>
                      <a:pt x="18" y="1364"/>
                    </a:lnTo>
                    <a:lnTo>
                      <a:pt x="18" y="1445"/>
                    </a:lnTo>
                    <a:lnTo>
                      <a:pt x="29" y="1443"/>
                    </a:lnTo>
                    <a:lnTo>
                      <a:pt x="32" y="1512"/>
                    </a:lnTo>
                    <a:lnTo>
                      <a:pt x="1415" y="1512"/>
                    </a:lnTo>
                    <a:lnTo>
                      <a:pt x="1415" y="1113"/>
                    </a:lnTo>
                    <a:lnTo>
                      <a:pt x="1412" y="909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16">
                <a:extLst>
                  <a:ext uri="{FF2B5EF4-FFF2-40B4-BE49-F238E27FC236}">
                    <a16:creationId xmlns:a16="http://schemas.microsoft.com/office/drawing/2014/main" id="{55E4D601-BF09-A3A1-ABD0-6CF3679F2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963" y="3408268"/>
                <a:ext cx="1333500" cy="850900"/>
              </a:xfrm>
              <a:custGeom>
                <a:avLst/>
                <a:gdLst>
                  <a:gd name="T0" fmla="*/ 2147483647 w 2520"/>
                  <a:gd name="T1" fmla="*/ 2147483647 h 1609"/>
                  <a:gd name="T2" fmla="*/ 2147483647 w 2520"/>
                  <a:gd name="T3" fmla="*/ 2147483647 h 1609"/>
                  <a:gd name="T4" fmla="*/ 2147483647 w 2520"/>
                  <a:gd name="T5" fmla="*/ 2147483647 h 1609"/>
                  <a:gd name="T6" fmla="*/ 2147483647 w 2520"/>
                  <a:gd name="T7" fmla="*/ 0 h 1609"/>
                  <a:gd name="T8" fmla="*/ 2147483647 w 2520"/>
                  <a:gd name="T9" fmla="*/ 147945015 h 1609"/>
                  <a:gd name="T10" fmla="*/ 2147483647 w 2520"/>
                  <a:gd name="T11" fmla="*/ 1331226440 h 1609"/>
                  <a:gd name="T12" fmla="*/ 2147483647 w 2520"/>
                  <a:gd name="T13" fmla="*/ 887390865 h 1609"/>
                  <a:gd name="T14" fmla="*/ 2147483647 w 2520"/>
                  <a:gd name="T15" fmla="*/ 591500835 h 1609"/>
                  <a:gd name="T16" fmla="*/ 0 w 2520"/>
                  <a:gd name="T17" fmla="*/ 1478891700 h 1609"/>
                  <a:gd name="T18" fmla="*/ 0 w 2520"/>
                  <a:gd name="T19" fmla="*/ 2147483647 h 1609"/>
                  <a:gd name="T20" fmla="*/ 2147483647 w 2520"/>
                  <a:gd name="T21" fmla="*/ 2147483647 h 1609"/>
                  <a:gd name="T22" fmla="*/ 2147483647 w 2520"/>
                  <a:gd name="T23" fmla="*/ 2147483647 h 1609"/>
                  <a:gd name="T24" fmla="*/ 2147483647 w 2520"/>
                  <a:gd name="T25" fmla="*/ 2147483647 h 1609"/>
                  <a:gd name="T26" fmla="*/ 2147483647 w 2520"/>
                  <a:gd name="T27" fmla="*/ 2147483647 h 1609"/>
                  <a:gd name="T28" fmla="*/ 2147483647 w 2520"/>
                  <a:gd name="T29" fmla="*/ 2147483647 h 1609"/>
                  <a:gd name="T30" fmla="*/ 2147483647 w 2520"/>
                  <a:gd name="T31" fmla="*/ 2147483647 h 1609"/>
                  <a:gd name="T32" fmla="*/ 2147483647 w 2520"/>
                  <a:gd name="T33" fmla="*/ 2147483647 h 1609"/>
                  <a:gd name="T34" fmla="*/ 2147483647 w 2520"/>
                  <a:gd name="T35" fmla="*/ 2147483647 h 1609"/>
                  <a:gd name="T36" fmla="*/ 2147483647 w 2520"/>
                  <a:gd name="T37" fmla="*/ 2147483647 h 1609"/>
                  <a:gd name="T38" fmla="*/ 2147483647 w 2520"/>
                  <a:gd name="T39" fmla="*/ 2147483647 h 1609"/>
                  <a:gd name="T40" fmla="*/ 2147483647 w 2520"/>
                  <a:gd name="T41" fmla="*/ 2147483647 h 16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20" h="1609">
                    <a:moveTo>
                      <a:pt x="2514" y="339"/>
                    </a:moveTo>
                    <a:lnTo>
                      <a:pt x="2514" y="169"/>
                    </a:lnTo>
                    <a:lnTo>
                      <a:pt x="2473" y="169"/>
                    </a:lnTo>
                    <a:lnTo>
                      <a:pt x="2472" y="0"/>
                    </a:lnTo>
                    <a:lnTo>
                      <a:pt x="2316" y="1"/>
                    </a:lnTo>
                    <a:lnTo>
                      <a:pt x="2316" y="9"/>
                    </a:lnTo>
                    <a:lnTo>
                      <a:pt x="436" y="6"/>
                    </a:lnTo>
                    <a:lnTo>
                      <a:pt x="384" y="4"/>
                    </a:lnTo>
                    <a:lnTo>
                      <a:pt x="0" y="10"/>
                    </a:lnTo>
                    <a:lnTo>
                      <a:pt x="0" y="513"/>
                    </a:lnTo>
                    <a:lnTo>
                      <a:pt x="204" y="511"/>
                    </a:lnTo>
                    <a:lnTo>
                      <a:pt x="223" y="883"/>
                    </a:lnTo>
                    <a:lnTo>
                      <a:pt x="595" y="1609"/>
                    </a:lnTo>
                    <a:lnTo>
                      <a:pt x="759" y="1609"/>
                    </a:lnTo>
                    <a:lnTo>
                      <a:pt x="949" y="1609"/>
                    </a:lnTo>
                    <a:lnTo>
                      <a:pt x="1063" y="1609"/>
                    </a:lnTo>
                    <a:lnTo>
                      <a:pt x="1065" y="1287"/>
                    </a:lnTo>
                    <a:lnTo>
                      <a:pt x="1689" y="1290"/>
                    </a:lnTo>
                    <a:lnTo>
                      <a:pt x="2520" y="778"/>
                    </a:lnTo>
                    <a:lnTo>
                      <a:pt x="2515" y="423"/>
                    </a:lnTo>
                    <a:lnTo>
                      <a:pt x="2514" y="339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7">
                <a:extLst>
                  <a:ext uri="{FF2B5EF4-FFF2-40B4-BE49-F238E27FC236}">
                    <a16:creationId xmlns:a16="http://schemas.microsoft.com/office/drawing/2014/main" id="{E9363AC8-1323-873A-D314-E13183FA5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166" y="2340532"/>
                <a:ext cx="1446211" cy="1076324"/>
              </a:xfrm>
              <a:custGeom>
                <a:avLst/>
                <a:gdLst>
                  <a:gd name="T0" fmla="*/ 2147483647 w 2733"/>
                  <a:gd name="T1" fmla="*/ 2147483647 h 2033"/>
                  <a:gd name="T2" fmla="*/ 2147483647 w 2733"/>
                  <a:gd name="T3" fmla="*/ 2147483647 h 2033"/>
                  <a:gd name="T4" fmla="*/ 2147483647 w 2733"/>
                  <a:gd name="T5" fmla="*/ 2147483647 h 2033"/>
                  <a:gd name="T6" fmla="*/ 2147483647 w 2733"/>
                  <a:gd name="T7" fmla="*/ 2147483647 h 2033"/>
                  <a:gd name="T8" fmla="*/ 2147483647 w 2733"/>
                  <a:gd name="T9" fmla="*/ 2147483647 h 2033"/>
                  <a:gd name="T10" fmla="*/ 2147483647 w 2733"/>
                  <a:gd name="T11" fmla="*/ 2147483647 h 2033"/>
                  <a:gd name="T12" fmla="*/ 2147483647 w 2733"/>
                  <a:gd name="T13" fmla="*/ 296830105 h 2033"/>
                  <a:gd name="T14" fmla="*/ 2147483647 w 2733"/>
                  <a:gd name="T15" fmla="*/ 741935229 h 2033"/>
                  <a:gd name="T16" fmla="*/ 2147483647 w 2733"/>
                  <a:gd name="T17" fmla="*/ 0 h 2033"/>
                  <a:gd name="T18" fmla="*/ 2147483647 w 2733"/>
                  <a:gd name="T19" fmla="*/ 445105124 h 2033"/>
                  <a:gd name="T20" fmla="*/ 0 w 2733"/>
                  <a:gd name="T21" fmla="*/ 741935229 h 2033"/>
                  <a:gd name="T22" fmla="*/ 0 w 2733"/>
                  <a:gd name="T23" fmla="*/ 2147483647 h 2033"/>
                  <a:gd name="T24" fmla="*/ 2074367012 w 2733"/>
                  <a:gd name="T25" fmla="*/ 2147483647 h 2033"/>
                  <a:gd name="T26" fmla="*/ 2147483647 w 2733"/>
                  <a:gd name="T27" fmla="*/ 2147483647 h 2033"/>
                  <a:gd name="T28" fmla="*/ 2147483647 w 2733"/>
                  <a:gd name="T29" fmla="*/ 2147483647 h 2033"/>
                  <a:gd name="T30" fmla="*/ 2147483647 w 2733"/>
                  <a:gd name="T31" fmla="*/ 2147483647 h 2033"/>
                  <a:gd name="T32" fmla="*/ 2147483647 w 2733"/>
                  <a:gd name="T33" fmla="*/ 2147483647 h 2033"/>
                  <a:gd name="T34" fmla="*/ 2147483647 w 2733"/>
                  <a:gd name="T35" fmla="*/ 2147483647 h 2033"/>
                  <a:gd name="T36" fmla="*/ 2147483647 w 2733"/>
                  <a:gd name="T37" fmla="*/ 2147483647 h 20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33" h="2033">
                    <a:moveTo>
                      <a:pt x="2733" y="1388"/>
                    </a:moveTo>
                    <a:lnTo>
                      <a:pt x="2729" y="590"/>
                    </a:lnTo>
                    <a:lnTo>
                      <a:pt x="1988" y="590"/>
                    </a:lnTo>
                    <a:lnTo>
                      <a:pt x="1986" y="336"/>
                    </a:lnTo>
                    <a:lnTo>
                      <a:pt x="1985" y="258"/>
                    </a:lnTo>
                    <a:lnTo>
                      <a:pt x="1926" y="264"/>
                    </a:lnTo>
                    <a:lnTo>
                      <a:pt x="1290" y="2"/>
                    </a:lnTo>
                    <a:lnTo>
                      <a:pt x="789" y="5"/>
                    </a:lnTo>
                    <a:lnTo>
                      <a:pt x="291" y="0"/>
                    </a:lnTo>
                    <a:lnTo>
                      <a:pt x="264" y="3"/>
                    </a:lnTo>
                    <a:lnTo>
                      <a:pt x="0" y="5"/>
                    </a:lnTo>
                    <a:lnTo>
                      <a:pt x="0" y="590"/>
                    </a:lnTo>
                    <a:lnTo>
                      <a:pt x="14" y="608"/>
                    </a:lnTo>
                    <a:lnTo>
                      <a:pt x="18" y="2030"/>
                    </a:lnTo>
                    <a:lnTo>
                      <a:pt x="1898" y="2033"/>
                    </a:lnTo>
                    <a:lnTo>
                      <a:pt x="1898" y="2025"/>
                    </a:lnTo>
                    <a:lnTo>
                      <a:pt x="2054" y="2024"/>
                    </a:lnTo>
                    <a:lnTo>
                      <a:pt x="2052" y="1692"/>
                    </a:lnTo>
                    <a:lnTo>
                      <a:pt x="2733" y="1388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8">
                <a:extLst>
                  <a:ext uri="{FF2B5EF4-FFF2-40B4-BE49-F238E27FC236}">
                    <a16:creationId xmlns:a16="http://schemas.microsoft.com/office/drawing/2014/main" id="{2B06E83A-7E88-8452-F154-C8246062B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950" y="1006475"/>
                <a:ext cx="171450" cy="204787"/>
              </a:xfrm>
              <a:custGeom>
                <a:avLst/>
                <a:gdLst>
                  <a:gd name="T0" fmla="*/ 2147483647 w 324"/>
                  <a:gd name="T1" fmla="*/ 2147483647 h 387"/>
                  <a:gd name="T2" fmla="*/ 2147483647 w 324"/>
                  <a:gd name="T3" fmla="*/ 2074358431 h 387"/>
                  <a:gd name="T4" fmla="*/ 2147483647 w 324"/>
                  <a:gd name="T5" fmla="*/ 2074358431 h 387"/>
                  <a:gd name="T6" fmla="*/ 2147483647 w 324"/>
                  <a:gd name="T7" fmla="*/ 0 h 387"/>
                  <a:gd name="T8" fmla="*/ 0 w 324"/>
                  <a:gd name="T9" fmla="*/ 2147483647 h 387"/>
                  <a:gd name="T10" fmla="*/ 2147483647 w 324"/>
                  <a:gd name="T11" fmla="*/ 2147483647 h 387"/>
                  <a:gd name="T12" fmla="*/ 2147483647 w 324"/>
                  <a:gd name="T13" fmla="*/ 2147483647 h 387"/>
                  <a:gd name="T14" fmla="*/ 2147483647 w 324"/>
                  <a:gd name="T15" fmla="*/ 2147483647 h 387"/>
                  <a:gd name="T16" fmla="*/ 2147483647 w 324"/>
                  <a:gd name="T17" fmla="*/ 2147483647 h 387"/>
                  <a:gd name="T18" fmla="*/ 2147483647 w 324"/>
                  <a:gd name="T19" fmla="*/ 2147483647 h 387"/>
                  <a:gd name="T20" fmla="*/ 2147483647 w 324"/>
                  <a:gd name="T21" fmla="*/ 2147483647 h 387"/>
                  <a:gd name="T22" fmla="*/ 2147483647 w 324"/>
                  <a:gd name="T23" fmla="*/ 2147483647 h 387"/>
                  <a:gd name="T24" fmla="*/ 2147483647 w 324"/>
                  <a:gd name="T25" fmla="*/ 2147483647 h 387"/>
                  <a:gd name="T26" fmla="*/ 2147483647 w 324"/>
                  <a:gd name="T27" fmla="*/ 2147483647 h 387"/>
                  <a:gd name="T28" fmla="*/ 2147483647 w 324"/>
                  <a:gd name="T29" fmla="*/ 2147483647 h 387"/>
                  <a:gd name="T30" fmla="*/ 2147483647 w 324"/>
                  <a:gd name="T31" fmla="*/ 2147483647 h 387"/>
                  <a:gd name="T32" fmla="*/ 2147483647 w 324"/>
                  <a:gd name="T33" fmla="*/ 2147483647 h 387"/>
                  <a:gd name="T34" fmla="*/ 2147483647 w 324"/>
                  <a:gd name="T35" fmla="*/ 2147483647 h 387"/>
                  <a:gd name="T36" fmla="*/ 2147483647 w 324"/>
                  <a:gd name="T37" fmla="*/ 2147483647 h 387"/>
                  <a:gd name="T38" fmla="*/ 2147483647 w 324"/>
                  <a:gd name="T39" fmla="*/ 2147483647 h 387"/>
                  <a:gd name="T40" fmla="*/ 2147483647 w 324"/>
                  <a:gd name="T41" fmla="*/ 2147483647 h 387"/>
                  <a:gd name="T42" fmla="*/ 2147483647 w 324"/>
                  <a:gd name="T43" fmla="*/ 2147483647 h 387"/>
                  <a:gd name="T44" fmla="*/ 2147483647 w 324"/>
                  <a:gd name="T45" fmla="*/ 2147483647 h 387"/>
                  <a:gd name="T46" fmla="*/ 2147483647 w 324"/>
                  <a:gd name="T47" fmla="*/ 2147483647 h 387"/>
                  <a:gd name="T48" fmla="*/ 2147483647 w 324"/>
                  <a:gd name="T49" fmla="*/ 2147483647 h 3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4" h="387">
                    <a:moveTo>
                      <a:pt x="213" y="66"/>
                    </a:moveTo>
                    <a:lnTo>
                      <a:pt x="213" y="14"/>
                    </a:lnTo>
                    <a:lnTo>
                      <a:pt x="208" y="14"/>
                    </a:lnTo>
                    <a:lnTo>
                      <a:pt x="210" y="0"/>
                    </a:lnTo>
                    <a:lnTo>
                      <a:pt x="0" y="26"/>
                    </a:lnTo>
                    <a:lnTo>
                      <a:pt x="15" y="285"/>
                    </a:lnTo>
                    <a:lnTo>
                      <a:pt x="208" y="387"/>
                    </a:lnTo>
                    <a:lnTo>
                      <a:pt x="324" y="257"/>
                    </a:lnTo>
                    <a:lnTo>
                      <a:pt x="280" y="251"/>
                    </a:lnTo>
                    <a:lnTo>
                      <a:pt x="270" y="254"/>
                    </a:lnTo>
                    <a:lnTo>
                      <a:pt x="268" y="252"/>
                    </a:lnTo>
                    <a:lnTo>
                      <a:pt x="262" y="255"/>
                    </a:lnTo>
                    <a:lnTo>
                      <a:pt x="243" y="254"/>
                    </a:lnTo>
                    <a:lnTo>
                      <a:pt x="240" y="248"/>
                    </a:lnTo>
                    <a:lnTo>
                      <a:pt x="220" y="243"/>
                    </a:lnTo>
                    <a:lnTo>
                      <a:pt x="211" y="236"/>
                    </a:lnTo>
                    <a:lnTo>
                      <a:pt x="211" y="234"/>
                    </a:lnTo>
                    <a:lnTo>
                      <a:pt x="210" y="233"/>
                    </a:lnTo>
                    <a:lnTo>
                      <a:pt x="208" y="234"/>
                    </a:lnTo>
                    <a:lnTo>
                      <a:pt x="207" y="228"/>
                    </a:lnTo>
                    <a:lnTo>
                      <a:pt x="165" y="204"/>
                    </a:lnTo>
                    <a:lnTo>
                      <a:pt x="208" y="204"/>
                    </a:lnTo>
                    <a:lnTo>
                      <a:pt x="208" y="173"/>
                    </a:lnTo>
                    <a:lnTo>
                      <a:pt x="208" y="168"/>
                    </a:lnTo>
                    <a:lnTo>
                      <a:pt x="213" y="66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9">
                <a:extLst>
                  <a:ext uri="{FF2B5EF4-FFF2-40B4-BE49-F238E27FC236}">
                    <a16:creationId xmlns:a16="http://schemas.microsoft.com/office/drawing/2014/main" id="{6240EE7A-96EA-4095-FC78-9D5C5A864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587" y="1587"/>
                <a:ext cx="1681163" cy="1039813"/>
              </a:xfrm>
              <a:custGeom>
                <a:avLst/>
                <a:gdLst>
                  <a:gd name="T0" fmla="*/ 2147483647 w 3177"/>
                  <a:gd name="T1" fmla="*/ 2147483647 h 1966"/>
                  <a:gd name="T2" fmla="*/ 2147483647 w 3177"/>
                  <a:gd name="T3" fmla="*/ 2147483647 h 1966"/>
                  <a:gd name="T4" fmla="*/ 2147483647 w 3177"/>
                  <a:gd name="T5" fmla="*/ 2147483647 h 1966"/>
                  <a:gd name="T6" fmla="*/ 2147483647 w 3177"/>
                  <a:gd name="T7" fmla="*/ 2147483647 h 1966"/>
                  <a:gd name="T8" fmla="*/ 2147483647 w 3177"/>
                  <a:gd name="T9" fmla="*/ 2147483647 h 1966"/>
                  <a:gd name="T10" fmla="*/ 2147483647 w 3177"/>
                  <a:gd name="T11" fmla="*/ 2147483647 h 1966"/>
                  <a:gd name="T12" fmla="*/ 2147483647 w 3177"/>
                  <a:gd name="T13" fmla="*/ 2147483647 h 1966"/>
                  <a:gd name="T14" fmla="*/ 2147483647 w 3177"/>
                  <a:gd name="T15" fmla="*/ 2147483647 h 1966"/>
                  <a:gd name="T16" fmla="*/ 2147483647 w 3177"/>
                  <a:gd name="T17" fmla="*/ 2147483647 h 1966"/>
                  <a:gd name="T18" fmla="*/ 2147483647 w 3177"/>
                  <a:gd name="T19" fmla="*/ 2147483647 h 1966"/>
                  <a:gd name="T20" fmla="*/ 0 w 3177"/>
                  <a:gd name="T21" fmla="*/ 2147483647 h 1966"/>
                  <a:gd name="T22" fmla="*/ 1333723705 w 3177"/>
                  <a:gd name="T23" fmla="*/ 2147483647 h 1966"/>
                  <a:gd name="T24" fmla="*/ 2147483647 w 3177"/>
                  <a:gd name="T25" fmla="*/ 2147483647 h 1966"/>
                  <a:gd name="T26" fmla="*/ 2147483647 w 3177"/>
                  <a:gd name="T27" fmla="*/ 0 h 1966"/>
                  <a:gd name="T28" fmla="*/ 2147483647 w 3177"/>
                  <a:gd name="T29" fmla="*/ 0 h 1966"/>
                  <a:gd name="T30" fmla="*/ 2147483647 w 3177"/>
                  <a:gd name="T31" fmla="*/ 2147483647 h 1966"/>
                  <a:gd name="T32" fmla="*/ 2147483647 w 3177"/>
                  <a:gd name="T33" fmla="*/ 1479506865 h 1966"/>
                  <a:gd name="T34" fmla="*/ 2147483647 w 3177"/>
                  <a:gd name="T35" fmla="*/ 1479506865 h 1966"/>
                  <a:gd name="T36" fmla="*/ 2147483647 w 3177"/>
                  <a:gd name="T37" fmla="*/ 1331528147 h 1966"/>
                  <a:gd name="T38" fmla="*/ 2147483647 w 3177"/>
                  <a:gd name="T39" fmla="*/ 1035571240 h 1966"/>
                  <a:gd name="T40" fmla="*/ 2147483647 w 3177"/>
                  <a:gd name="T41" fmla="*/ 2147483647 h 1966"/>
                  <a:gd name="T42" fmla="*/ 2147483647 w 3177"/>
                  <a:gd name="T43" fmla="*/ 2147483647 h 1966"/>
                  <a:gd name="T44" fmla="*/ 2147483647 w 3177"/>
                  <a:gd name="T45" fmla="*/ 2147483647 h 1966"/>
                  <a:gd name="T46" fmla="*/ 2147483647 w 3177"/>
                  <a:gd name="T47" fmla="*/ 2147483647 h 1966"/>
                  <a:gd name="T48" fmla="*/ 2147483647 w 3177"/>
                  <a:gd name="T49" fmla="*/ 2147483647 h 1966"/>
                  <a:gd name="T50" fmla="*/ 2147483647 w 3177"/>
                  <a:gd name="T51" fmla="*/ 2147483647 h 196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177" h="1966">
                    <a:moveTo>
                      <a:pt x="3033" y="1879"/>
                    </a:moveTo>
                    <a:lnTo>
                      <a:pt x="2894" y="1878"/>
                    </a:lnTo>
                    <a:lnTo>
                      <a:pt x="2357" y="1836"/>
                    </a:lnTo>
                    <a:lnTo>
                      <a:pt x="2274" y="1966"/>
                    </a:lnTo>
                    <a:lnTo>
                      <a:pt x="2093" y="1966"/>
                    </a:lnTo>
                    <a:lnTo>
                      <a:pt x="2093" y="1914"/>
                    </a:lnTo>
                    <a:lnTo>
                      <a:pt x="2088" y="1914"/>
                    </a:lnTo>
                    <a:lnTo>
                      <a:pt x="2090" y="1900"/>
                    </a:lnTo>
                    <a:lnTo>
                      <a:pt x="1122" y="1840"/>
                    </a:lnTo>
                    <a:lnTo>
                      <a:pt x="947" y="1440"/>
                    </a:lnTo>
                    <a:lnTo>
                      <a:pt x="0" y="1434"/>
                    </a:lnTo>
                    <a:lnTo>
                      <a:pt x="9" y="459"/>
                    </a:lnTo>
                    <a:lnTo>
                      <a:pt x="188" y="217"/>
                    </a:lnTo>
                    <a:lnTo>
                      <a:pt x="309" y="0"/>
                    </a:lnTo>
                    <a:lnTo>
                      <a:pt x="1134" y="0"/>
                    </a:lnTo>
                    <a:lnTo>
                      <a:pt x="1146" y="15"/>
                    </a:lnTo>
                    <a:lnTo>
                      <a:pt x="1743" y="10"/>
                    </a:lnTo>
                    <a:lnTo>
                      <a:pt x="2085" y="10"/>
                    </a:lnTo>
                    <a:lnTo>
                      <a:pt x="2186" y="9"/>
                    </a:lnTo>
                    <a:lnTo>
                      <a:pt x="2456" y="7"/>
                    </a:lnTo>
                    <a:lnTo>
                      <a:pt x="2538" y="1149"/>
                    </a:lnTo>
                    <a:lnTo>
                      <a:pt x="2378" y="1293"/>
                    </a:lnTo>
                    <a:lnTo>
                      <a:pt x="2682" y="1416"/>
                    </a:lnTo>
                    <a:lnTo>
                      <a:pt x="3177" y="1815"/>
                    </a:lnTo>
                    <a:lnTo>
                      <a:pt x="3176" y="1839"/>
                    </a:lnTo>
                    <a:lnTo>
                      <a:pt x="3033" y="1879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20">
                <a:extLst>
                  <a:ext uri="{FF2B5EF4-FFF2-40B4-BE49-F238E27FC236}">
                    <a16:creationId xmlns:a16="http://schemas.microsoft.com/office/drawing/2014/main" id="{30D81E14-7228-E777-EF0E-42A50AFA6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487" y="973137"/>
                <a:ext cx="428625" cy="935038"/>
              </a:xfrm>
              <a:custGeom>
                <a:avLst/>
                <a:gdLst>
                  <a:gd name="T0" fmla="*/ 2147483647 w 811"/>
                  <a:gd name="T1" fmla="*/ 2147483647 h 1768"/>
                  <a:gd name="T2" fmla="*/ 2147483647 w 811"/>
                  <a:gd name="T3" fmla="*/ 2147483647 h 1768"/>
                  <a:gd name="T4" fmla="*/ 2147483647 w 811"/>
                  <a:gd name="T5" fmla="*/ 2147483647 h 1768"/>
                  <a:gd name="T6" fmla="*/ 2147483647 w 811"/>
                  <a:gd name="T7" fmla="*/ 2147483647 h 1768"/>
                  <a:gd name="T8" fmla="*/ 2147483647 w 811"/>
                  <a:gd name="T9" fmla="*/ 2147483647 h 1768"/>
                  <a:gd name="T10" fmla="*/ 2147483647 w 811"/>
                  <a:gd name="T11" fmla="*/ 2147483647 h 1768"/>
                  <a:gd name="T12" fmla="*/ 1033510536 w 811"/>
                  <a:gd name="T13" fmla="*/ 2147483647 h 1768"/>
                  <a:gd name="T14" fmla="*/ 1033510536 w 811"/>
                  <a:gd name="T15" fmla="*/ 2147483647 h 1768"/>
                  <a:gd name="T16" fmla="*/ 1033510536 w 811"/>
                  <a:gd name="T17" fmla="*/ 2147483647 h 1768"/>
                  <a:gd name="T18" fmla="*/ 885746428 w 811"/>
                  <a:gd name="T19" fmla="*/ 2147483647 h 1768"/>
                  <a:gd name="T20" fmla="*/ 0 w 811"/>
                  <a:gd name="T21" fmla="*/ 2147483647 h 1768"/>
                  <a:gd name="T22" fmla="*/ 0 w 811"/>
                  <a:gd name="T23" fmla="*/ 2147483647 h 1768"/>
                  <a:gd name="T24" fmla="*/ 147764109 w 811"/>
                  <a:gd name="T25" fmla="*/ 2147483647 h 1768"/>
                  <a:gd name="T26" fmla="*/ 2147483647 w 811"/>
                  <a:gd name="T27" fmla="*/ 2147483647 h 1768"/>
                  <a:gd name="T28" fmla="*/ 2147483647 w 811"/>
                  <a:gd name="T29" fmla="*/ 2147483647 h 1768"/>
                  <a:gd name="T30" fmla="*/ 2147483647 w 811"/>
                  <a:gd name="T31" fmla="*/ 2147483647 h 1768"/>
                  <a:gd name="T32" fmla="*/ 2147483647 w 811"/>
                  <a:gd name="T33" fmla="*/ 2147483647 h 1768"/>
                  <a:gd name="T34" fmla="*/ 2147483647 w 811"/>
                  <a:gd name="T35" fmla="*/ 2147483647 h 1768"/>
                  <a:gd name="T36" fmla="*/ 2147483647 w 811"/>
                  <a:gd name="T37" fmla="*/ 2147483647 h 1768"/>
                  <a:gd name="T38" fmla="*/ 2147483647 w 811"/>
                  <a:gd name="T39" fmla="*/ 2147483647 h 1768"/>
                  <a:gd name="T40" fmla="*/ 1919257492 w 811"/>
                  <a:gd name="T41" fmla="*/ 2147483647 h 1768"/>
                  <a:gd name="T42" fmla="*/ 590497795 w 811"/>
                  <a:gd name="T43" fmla="*/ 2147483647 h 1768"/>
                  <a:gd name="T44" fmla="*/ 590497795 w 811"/>
                  <a:gd name="T45" fmla="*/ 2147483647 h 1768"/>
                  <a:gd name="T46" fmla="*/ 443012742 w 811"/>
                  <a:gd name="T47" fmla="*/ 2147483647 h 1768"/>
                  <a:gd name="T48" fmla="*/ 147764109 w 811"/>
                  <a:gd name="T49" fmla="*/ 2147483647 h 1768"/>
                  <a:gd name="T50" fmla="*/ 147764109 w 811"/>
                  <a:gd name="T51" fmla="*/ 2147483647 h 1768"/>
                  <a:gd name="T52" fmla="*/ 147764109 w 811"/>
                  <a:gd name="T53" fmla="*/ 2147483647 h 1768"/>
                  <a:gd name="T54" fmla="*/ 147764109 w 811"/>
                  <a:gd name="T55" fmla="*/ 2147483647 h 1768"/>
                  <a:gd name="T56" fmla="*/ 885746428 w 811"/>
                  <a:gd name="T57" fmla="*/ 2147483647 h 1768"/>
                  <a:gd name="T58" fmla="*/ 2147483647 w 811"/>
                  <a:gd name="T59" fmla="*/ 2147483647 h 1768"/>
                  <a:gd name="T60" fmla="*/ 2147483647 w 811"/>
                  <a:gd name="T61" fmla="*/ 0 h 1768"/>
                  <a:gd name="T62" fmla="*/ 2147483647 w 811"/>
                  <a:gd name="T63" fmla="*/ 2147483647 h 1768"/>
                  <a:gd name="T64" fmla="*/ 2147483647 w 811"/>
                  <a:gd name="T65" fmla="*/ 2147483647 h 1768"/>
                  <a:gd name="T66" fmla="*/ 2147483647 w 811"/>
                  <a:gd name="T67" fmla="*/ 2147483647 h 1768"/>
                  <a:gd name="T68" fmla="*/ 2147483647 w 811"/>
                  <a:gd name="T69" fmla="*/ 2147483647 h 17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11" h="1768">
                    <a:moveTo>
                      <a:pt x="802" y="241"/>
                    </a:moveTo>
                    <a:lnTo>
                      <a:pt x="808" y="640"/>
                    </a:lnTo>
                    <a:lnTo>
                      <a:pt x="807" y="1282"/>
                    </a:lnTo>
                    <a:lnTo>
                      <a:pt x="811" y="1765"/>
                    </a:lnTo>
                    <a:lnTo>
                      <a:pt x="642" y="1767"/>
                    </a:lnTo>
                    <a:lnTo>
                      <a:pt x="456" y="1767"/>
                    </a:lnTo>
                    <a:lnTo>
                      <a:pt x="7" y="1768"/>
                    </a:lnTo>
                    <a:lnTo>
                      <a:pt x="7" y="1612"/>
                    </a:lnTo>
                    <a:lnTo>
                      <a:pt x="7" y="1485"/>
                    </a:lnTo>
                    <a:lnTo>
                      <a:pt x="6" y="1447"/>
                    </a:lnTo>
                    <a:lnTo>
                      <a:pt x="0" y="1078"/>
                    </a:lnTo>
                    <a:lnTo>
                      <a:pt x="0" y="922"/>
                    </a:lnTo>
                    <a:lnTo>
                      <a:pt x="1" y="451"/>
                    </a:lnTo>
                    <a:lnTo>
                      <a:pt x="117" y="321"/>
                    </a:lnTo>
                    <a:lnTo>
                      <a:pt x="73" y="315"/>
                    </a:lnTo>
                    <a:lnTo>
                      <a:pt x="63" y="318"/>
                    </a:lnTo>
                    <a:lnTo>
                      <a:pt x="61" y="316"/>
                    </a:lnTo>
                    <a:lnTo>
                      <a:pt x="55" y="319"/>
                    </a:lnTo>
                    <a:lnTo>
                      <a:pt x="36" y="318"/>
                    </a:lnTo>
                    <a:lnTo>
                      <a:pt x="33" y="312"/>
                    </a:lnTo>
                    <a:lnTo>
                      <a:pt x="13" y="307"/>
                    </a:lnTo>
                    <a:lnTo>
                      <a:pt x="4" y="300"/>
                    </a:lnTo>
                    <a:lnTo>
                      <a:pt x="4" y="298"/>
                    </a:lnTo>
                    <a:lnTo>
                      <a:pt x="3" y="297"/>
                    </a:lnTo>
                    <a:lnTo>
                      <a:pt x="1" y="298"/>
                    </a:lnTo>
                    <a:lnTo>
                      <a:pt x="1" y="268"/>
                    </a:lnTo>
                    <a:lnTo>
                      <a:pt x="1" y="237"/>
                    </a:lnTo>
                    <a:lnTo>
                      <a:pt x="1" y="232"/>
                    </a:lnTo>
                    <a:lnTo>
                      <a:pt x="6" y="130"/>
                    </a:lnTo>
                    <a:lnTo>
                      <a:pt x="187" y="130"/>
                    </a:lnTo>
                    <a:lnTo>
                      <a:pt x="270" y="0"/>
                    </a:lnTo>
                    <a:lnTo>
                      <a:pt x="807" y="42"/>
                    </a:lnTo>
                    <a:lnTo>
                      <a:pt x="804" y="204"/>
                    </a:lnTo>
                    <a:lnTo>
                      <a:pt x="802" y="232"/>
                    </a:lnTo>
                    <a:lnTo>
                      <a:pt x="802" y="241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21">
                <a:extLst>
                  <a:ext uri="{FF2B5EF4-FFF2-40B4-BE49-F238E27FC236}">
                    <a16:creationId xmlns:a16="http://schemas.microsoft.com/office/drawing/2014/main" id="{688D37E6-B3DC-BAA7-7870-1C57A5137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475" y="4762"/>
                <a:ext cx="671512" cy="957263"/>
              </a:xfrm>
              <a:custGeom>
                <a:avLst/>
                <a:gdLst>
                  <a:gd name="T0" fmla="*/ 2147483647 w 1270"/>
                  <a:gd name="T1" fmla="*/ 2147483647 h 1808"/>
                  <a:gd name="T2" fmla="*/ 2147483647 w 1270"/>
                  <a:gd name="T3" fmla="*/ 2147483647 h 1808"/>
                  <a:gd name="T4" fmla="*/ 2147483647 w 1270"/>
                  <a:gd name="T5" fmla="*/ 2147483647 h 1808"/>
                  <a:gd name="T6" fmla="*/ 2147483647 w 1270"/>
                  <a:gd name="T7" fmla="*/ 2147483647 h 1808"/>
                  <a:gd name="T8" fmla="*/ 2147483647 w 1270"/>
                  <a:gd name="T9" fmla="*/ 2147483647 h 1808"/>
                  <a:gd name="T10" fmla="*/ 2147483647 w 1270"/>
                  <a:gd name="T11" fmla="*/ 2147483647 h 1808"/>
                  <a:gd name="T12" fmla="*/ 0 w 1270"/>
                  <a:gd name="T13" fmla="*/ 2147483647 h 1808"/>
                  <a:gd name="T14" fmla="*/ 2147483647 w 1270"/>
                  <a:gd name="T15" fmla="*/ 2147483647 h 1808"/>
                  <a:gd name="T16" fmla="*/ 2147483647 w 1270"/>
                  <a:gd name="T17" fmla="*/ 0 h 1808"/>
                  <a:gd name="T18" fmla="*/ 2147483647 w 1270"/>
                  <a:gd name="T19" fmla="*/ 0 h 1808"/>
                  <a:gd name="T20" fmla="*/ 2147483647 w 1270"/>
                  <a:gd name="T21" fmla="*/ 0 h 1808"/>
                  <a:gd name="T22" fmla="*/ 2147483647 w 1270"/>
                  <a:gd name="T23" fmla="*/ 0 h 1808"/>
                  <a:gd name="T24" fmla="*/ 2147483647 w 1270"/>
                  <a:gd name="T25" fmla="*/ 0 h 1808"/>
                  <a:gd name="T26" fmla="*/ 2147483647 w 1270"/>
                  <a:gd name="T27" fmla="*/ 0 h 1808"/>
                  <a:gd name="T28" fmla="*/ 2147483647 w 1270"/>
                  <a:gd name="T29" fmla="*/ 0 h 1808"/>
                  <a:gd name="T30" fmla="*/ 2147483647 w 1270"/>
                  <a:gd name="T31" fmla="*/ 2147483647 h 1808"/>
                  <a:gd name="T32" fmla="*/ 2147483647 w 1270"/>
                  <a:gd name="T33" fmla="*/ 2147483647 h 18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70" h="1808">
                    <a:moveTo>
                      <a:pt x="1050" y="683"/>
                    </a:moveTo>
                    <a:lnTo>
                      <a:pt x="1051" y="1349"/>
                    </a:lnTo>
                    <a:lnTo>
                      <a:pt x="960" y="1602"/>
                    </a:lnTo>
                    <a:lnTo>
                      <a:pt x="846" y="1776"/>
                    </a:lnTo>
                    <a:lnTo>
                      <a:pt x="799" y="1808"/>
                    </a:lnTo>
                    <a:lnTo>
                      <a:pt x="304" y="1409"/>
                    </a:lnTo>
                    <a:lnTo>
                      <a:pt x="0" y="1286"/>
                    </a:lnTo>
                    <a:lnTo>
                      <a:pt x="160" y="1142"/>
                    </a:lnTo>
                    <a:lnTo>
                      <a:pt x="78" y="0"/>
                    </a:lnTo>
                    <a:lnTo>
                      <a:pt x="276" y="0"/>
                    </a:lnTo>
                    <a:lnTo>
                      <a:pt x="466" y="0"/>
                    </a:lnTo>
                    <a:lnTo>
                      <a:pt x="514" y="0"/>
                    </a:lnTo>
                    <a:lnTo>
                      <a:pt x="780" y="0"/>
                    </a:lnTo>
                    <a:lnTo>
                      <a:pt x="1035" y="0"/>
                    </a:lnTo>
                    <a:lnTo>
                      <a:pt x="1270" y="0"/>
                    </a:lnTo>
                    <a:lnTo>
                      <a:pt x="1264" y="452"/>
                    </a:lnTo>
                    <a:lnTo>
                      <a:pt x="1050" y="683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22">
                <a:extLst>
                  <a:ext uri="{FF2B5EF4-FFF2-40B4-BE49-F238E27FC236}">
                    <a16:creationId xmlns:a16="http://schemas.microsoft.com/office/drawing/2014/main" id="{33DE01D4-53AB-D7C9-6BBD-12B572A3B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4224" y="1877670"/>
                <a:ext cx="947738" cy="857506"/>
              </a:xfrm>
              <a:custGeom>
                <a:avLst/>
                <a:gdLst>
                  <a:gd name="T0" fmla="*/ 2147483647 w 1790"/>
                  <a:gd name="T1" fmla="*/ 2147483647 h 1439"/>
                  <a:gd name="T2" fmla="*/ 2147483647 w 1790"/>
                  <a:gd name="T3" fmla="*/ 2147483647 h 1439"/>
                  <a:gd name="T4" fmla="*/ 2147483647 w 1790"/>
                  <a:gd name="T5" fmla="*/ 2147483647 h 1439"/>
                  <a:gd name="T6" fmla="*/ 2147483647 w 1790"/>
                  <a:gd name="T7" fmla="*/ 2147483647 h 1439"/>
                  <a:gd name="T8" fmla="*/ 2147483647 w 1790"/>
                  <a:gd name="T9" fmla="*/ 2147483647 h 1439"/>
                  <a:gd name="T10" fmla="*/ 2147483647 w 1790"/>
                  <a:gd name="T11" fmla="*/ 2147483647 h 1439"/>
                  <a:gd name="T12" fmla="*/ 2147483647 w 1790"/>
                  <a:gd name="T13" fmla="*/ 2147483647 h 1439"/>
                  <a:gd name="T14" fmla="*/ 2147483647 w 1790"/>
                  <a:gd name="T15" fmla="*/ 2147483647 h 1439"/>
                  <a:gd name="T16" fmla="*/ 0 w 1790"/>
                  <a:gd name="T17" fmla="*/ 2147483647 h 1439"/>
                  <a:gd name="T18" fmla="*/ 1335775293 w 1790"/>
                  <a:gd name="T19" fmla="*/ 2147483647 h 1439"/>
                  <a:gd name="T20" fmla="*/ 2147483647 w 1790"/>
                  <a:gd name="T21" fmla="*/ 2147483647 h 1439"/>
                  <a:gd name="T22" fmla="*/ 2147483647 w 1790"/>
                  <a:gd name="T23" fmla="*/ 2147483647 h 1439"/>
                  <a:gd name="T24" fmla="*/ 2147483647 w 1790"/>
                  <a:gd name="T25" fmla="*/ 2147483647 h 1439"/>
                  <a:gd name="T26" fmla="*/ 2147483647 w 1790"/>
                  <a:gd name="T27" fmla="*/ 445566129 h 1439"/>
                  <a:gd name="T28" fmla="*/ 2147483647 w 1790"/>
                  <a:gd name="T29" fmla="*/ 296950712 h 1439"/>
                  <a:gd name="T30" fmla="*/ 2147483647 w 1790"/>
                  <a:gd name="T31" fmla="*/ 296950712 h 1439"/>
                  <a:gd name="T32" fmla="*/ 2147483647 w 1790"/>
                  <a:gd name="T33" fmla="*/ 0 h 1439"/>
                  <a:gd name="T34" fmla="*/ 2147483647 w 1790"/>
                  <a:gd name="T35" fmla="*/ 0 h 1439"/>
                  <a:gd name="T36" fmla="*/ 2147483647 w 1790"/>
                  <a:gd name="T37" fmla="*/ 0 h 1439"/>
                  <a:gd name="T38" fmla="*/ 2147483647 w 1790"/>
                  <a:gd name="T39" fmla="*/ 0 h 1439"/>
                  <a:gd name="T40" fmla="*/ 2147483647 w 1790"/>
                  <a:gd name="T41" fmla="*/ 2147483647 h 1439"/>
                  <a:gd name="T42" fmla="*/ 2147483647 w 1790"/>
                  <a:gd name="T43" fmla="*/ 2147483647 h 143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790" h="1439">
                    <a:moveTo>
                      <a:pt x="1757" y="998"/>
                    </a:moveTo>
                    <a:lnTo>
                      <a:pt x="1757" y="1278"/>
                    </a:lnTo>
                    <a:lnTo>
                      <a:pt x="1757" y="1437"/>
                    </a:lnTo>
                    <a:lnTo>
                      <a:pt x="1092" y="1439"/>
                    </a:lnTo>
                    <a:lnTo>
                      <a:pt x="824" y="1439"/>
                    </a:lnTo>
                    <a:lnTo>
                      <a:pt x="83" y="1439"/>
                    </a:lnTo>
                    <a:lnTo>
                      <a:pt x="81" y="1185"/>
                    </a:lnTo>
                    <a:lnTo>
                      <a:pt x="80" y="1107"/>
                    </a:lnTo>
                    <a:lnTo>
                      <a:pt x="0" y="959"/>
                    </a:lnTo>
                    <a:lnTo>
                      <a:pt x="9" y="317"/>
                    </a:lnTo>
                    <a:lnTo>
                      <a:pt x="89" y="315"/>
                    </a:lnTo>
                    <a:lnTo>
                      <a:pt x="486" y="317"/>
                    </a:lnTo>
                    <a:lnTo>
                      <a:pt x="344" y="162"/>
                    </a:lnTo>
                    <a:lnTo>
                      <a:pt x="342" y="3"/>
                    </a:lnTo>
                    <a:lnTo>
                      <a:pt x="791" y="2"/>
                    </a:lnTo>
                    <a:lnTo>
                      <a:pt x="977" y="2"/>
                    </a:lnTo>
                    <a:lnTo>
                      <a:pt x="1146" y="0"/>
                    </a:lnTo>
                    <a:lnTo>
                      <a:pt x="1281" y="0"/>
                    </a:lnTo>
                    <a:lnTo>
                      <a:pt x="1661" y="0"/>
                    </a:lnTo>
                    <a:lnTo>
                      <a:pt x="1790" y="0"/>
                    </a:lnTo>
                    <a:lnTo>
                      <a:pt x="1790" y="767"/>
                    </a:lnTo>
                    <a:lnTo>
                      <a:pt x="1757" y="998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23">
                <a:extLst>
                  <a:ext uri="{FF2B5EF4-FFF2-40B4-BE49-F238E27FC236}">
                    <a16:creationId xmlns:a16="http://schemas.microsoft.com/office/drawing/2014/main" id="{6D44EE03-783C-795F-1BC5-77FB959E9E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8625" y="2824629"/>
                <a:ext cx="1481137" cy="1527175"/>
              </a:xfrm>
              <a:custGeom>
                <a:avLst/>
                <a:gdLst>
                  <a:gd name="T0" fmla="*/ 2147483647 w 2800"/>
                  <a:gd name="T1" fmla="*/ 2147483647 h 2887"/>
                  <a:gd name="T2" fmla="*/ 2147483647 w 2800"/>
                  <a:gd name="T3" fmla="*/ 2147483647 h 2887"/>
                  <a:gd name="T4" fmla="*/ 2147483647 w 2800"/>
                  <a:gd name="T5" fmla="*/ 2147483647 h 2887"/>
                  <a:gd name="T6" fmla="*/ 2147483647 w 2800"/>
                  <a:gd name="T7" fmla="*/ 2147483647 h 2887"/>
                  <a:gd name="T8" fmla="*/ 2147483647 w 2800"/>
                  <a:gd name="T9" fmla="*/ 2147483647 h 2887"/>
                  <a:gd name="T10" fmla="*/ 2147483647 w 2800"/>
                  <a:gd name="T11" fmla="*/ 2147483647 h 2887"/>
                  <a:gd name="T12" fmla="*/ 2147483647 w 2800"/>
                  <a:gd name="T13" fmla="*/ 1480265812 h 2887"/>
                  <a:gd name="T14" fmla="*/ 2147483647 w 2800"/>
                  <a:gd name="T15" fmla="*/ 1480265812 h 2887"/>
                  <a:gd name="T16" fmla="*/ 2147483647 w 2800"/>
                  <a:gd name="T17" fmla="*/ 2147483647 h 2887"/>
                  <a:gd name="T18" fmla="*/ 2147483647 w 2800"/>
                  <a:gd name="T19" fmla="*/ 0 h 2887"/>
                  <a:gd name="T20" fmla="*/ 2147483647 w 2800"/>
                  <a:gd name="T21" fmla="*/ 2147483647 h 2887"/>
                  <a:gd name="T22" fmla="*/ 2147483647 w 2800"/>
                  <a:gd name="T23" fmla="*/ 2147483647 h 2887"/>
                  <a:gd name="T24" fmla="*/ 2147483647 w 2800"/>
                  <a:gd name="T25" fmla="*/ 2147483647 h 2887"/>
                  <a:gd name="T26" fmla="*/ 444069735 w 2800"/>
                  <a:gd name="T27" fmla="*/ 2147483647 h 2887"/>
                  <a:gd name="T28" fmla="*/ 0 w 2800"/>
                  <a:gd name="T29" fmla="*/ 2147483647 h 2887"/>
                  <a:gd name="T30" fmla="*/ 2147483647 w 2800"/>
                  <a:gd name="T31" fmla="*/ 2147483647 h 2887"/>
                  <a:gd name="T32" fmla="*/ 2147483647 w 2800"/>
                  <a:gd name="T33" fmla="*/ 2147483647 h 2887"/>
                  <a:gd name="T34" fmla="*/ 2147483647 w 2800"/>
                  <a:gd name="T35" fmla="*/ 2147483647 h 2887"/>
                  <a:gd name="T36" fmla="*/ 2147483647 w 2800"/>
                  <a:gd name="T37" fmla="*/ 2147483647 h 288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00" h="2887">
                    <a:moveTo>
                      <a:pt x="2337" y="2067"/>
                    </a:moveTo>
                    <a:lnTo>
                      <a:pt x="2478" y="1275"/>
                    </a:lnTo>
                    <a:lnTo>
                      <a:pt x="2478" y="954"/>
                    </a:lnTo>
                    <a:lnTo>
                      <a:pt x="2799" y="954"/>
                    </a:lnTo>
                    <a:lnTo>
                      <a:pt x="2800" y="793"/>
                    </a:lnTo>
                    <a:lnTo>
                      <a:pt x="2482" y="795"/>
                    </a:lnTo>
                    <a:lnTo>
                      <a:pt x="2137" y="10"/>
                    </a:lnTo>
                    <a:lnTo>
                      <a:pt x="1819" y="10"/>
                    </a:lnTo>
                    <a:lnTo>
                      <a:pt x="1818" y="171"/>
                    </a:lnTo>
                    <a:lnTo>
                      <a:pt x="699" y="0"/>
                    </a:lnTo>
                    <a:lnTo>
                      <a:pt x="681" y="1674"/>
                    </a:lnTo>
                    <a:lnTo>
                      <a:pt x="537" y="1747"/>
                    </a:lnTo>
                    <a:lnTo>
                      <a:pt x="57" y="1759"/>
                    </a:lnTo>
                    <a:lnTo>
                      <a:pt x="3" y="2232"/>
                    </a:lnTo>
                    <a:lnTo>
                      <a:pt x="0" y="2887"/>
                    </a:lnTo>
                    <a:lnTo>
                      <a:pt x="763" y="2884"/>
                    </a:lnTo>
                    <a:lnTo>
                      <a:pt x="777" y="2884"/>
                    </a:lnTo>
                    <a:lnTo>
                      <a:pt x="778" y="2070"/>
                    </a:lnTo>
                    <a:lnTo>
                      <a:pt x="2337" y="2067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24">
                <a:extLst>
                  <a:ext uri="{FF2B5EF4-FFF2-40B4-BE49-F238E27FC236}">
                    <a16:creationId xmlns:a16="http://schemas.microsoft.com/office/drawing/2014/main" id="{163E9769-8195-ABAA-6C29-11F107174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118" y="2151529"/>
                <a:ext cx="760413" cy="763587"/>
              </a:xfrm>
              <a:custGeom>
                <a:avLst/>
                <a:gdLst>
                  <a:gd name="T0" fmla="*/ 2147483647 w 1438"/>
                  <a:gd name="T1" fmla="*/ 2147483647 h 1442"/>
                  <a:gd name="T2" fmla="*/ 2147483647 w 1438"/>
                  <a:gd name="T3" fmla="*/ 2147483647 h 1442"/>
                  <a:gd name="T4" fmla="*/ 2147483647 w 1438"/>
                  <a:gd name="T5" fmla="*/ 2147483647 h 1442"/>
                  <a:gd name="T6" fmla="*/ 2147483647 w 1438"/>
                  <a:gd name="T7" fmla="*/ 2147483647 h 1442"/>
                  <a:gd name="T8" fmla="*/ 2147483647 w 1438"/>
                  <a:gd name="T9" fmla="*/ 2147483647 h 1442"/>
                  <a:gd name="T10" fmla="*/ 2147483647 w 1438"/>
                  <a:gd name="T11" fmla="*/ 2147483647 h 1442"/>
                  <a:gd name="T12" fmla="*/ 2147483647 w 1438"/>
                  <a:gd name="T13" fmla="*/ 0 h 1442"/>
                  <a:gd name="T14" fmla="*/ 2147483647 w 1438"/>
                  <a:gd name="T15" fmla="*/ 2147483647 h 1442"/>
                  <a:gd name="T16" fmla="*/ 443490523 w 1438"/>
                  <a:gd name="T17" fmla="*/ 2147483647 h 1442"/>
                  <a:gd name="T18" fmla="*/ 443490523 w 1438"/>
                  <a:gd name="T19" fmla="*/ 2147483647 h 1442"/>
                  <a:gd name="T20" fmla="*/ 147923596 w 1438"/>
                  <a:gd name="T21" fmla="*/ 2147483647 h 1442"/>
                  <a:gd name="T22" fmla="*/ 147923596 w 1438"/>
                  <a:gd name="T23" fmla="*/ 2147483647 h 1442"/>
                  <a:gd name="T24" fmla="*/ 0 w 1438"/>
                  <a:gd name="T25" fmla="*/ 2147483647 h 1442"/>
                  <a:gd name="T26" fmla="*/ 2147483647 w 1438"/>
                  <a:gd name="T27" fmla="*/ 2147483647 h 1442"/>
                  <a:gd name="T28" fmla="*/ 2147483647 w 1438"/>
                  <a:gd name="T29" fmla="*/ 2147483647 h 1442"/>
                  <a:gd name="T30" fmla="*/ 2147483647 w 1438"/>
                  <a:gd name="T31" fmla="*/ 2147483647 h 144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438" h="1442">
                    <a:moveTo>
                      <a:pt x="1438" y="1281"/>
                    </a:moveTo>
                    <a:lnTo>
                      <a:pt x="1438" y="974"/>
                    </a:lnTo>
                    <a:lnTo>
                      <a:pt x="1434" y="857"/>
                    </a:lnTo>
                    <a:lnTo>
                      <a:pt x="1434" y="320"/>
                    </a:lnTo>
                    <a:lnTo>
                      <a:pt x="1356" y="321"/>
                    </a:lnTo>
                    <a:lnTo>
                      <a:pt x="1161" y="320"/>
                    </a:lnTo>
                    <a:lnTo>
                      <a:pt x="1159" y="0"/>
                    </a:lnTo>
                    <a:lnTo>
                      <a:pt x="681" y="321"/>
                    </a:lnTo>
                    <a:lnTo>
                      <a:pt x="3" y="324"/>
                    </a:lnTo>
                    <a:lnTo>
                      <a:pt x="3" y="795"/>
                    </a:lnTo>
                    <a:lnTo>
                      <a:pt x="1" y="974"/>
                    </a:lnTo>
                    <a:lnTo>
                      <a:pt x="1" y="1203"/>
                    </a:lnTo>
                    <a:lnTo>
                      <a:pt x="0" y="1271"/>
                    </a:lnTo>
                    <a:lnTo>
                      <a:pt x="1119" y="1442"/>
                    </a:lnTo>
                    <a:lnTo>
                      <a:pt x="1120" y="1281"/>
                    </a:lnTo>
                    <a:lnTo>
                      <a:pt x="1438" y="1281"/>
                    </a:lnTo>
                    <a:close/>
                  </a:path>
                </a:pathLst>
              </a:custGeom>
              <a:solidFill>
                <a:srgbClr val="99FF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25">
                <a:extLst>
                  <a:ext uri="{FF2B5EF4-FFF2-40B4-BE49-F238E27FC236}">
                    <a16:creationId xmlns:a16="http://schemas.microsoft.com/office/drawing/2014/main" id="{1B5B0FB5-49B7-A23E-8DA3-CDA279F6F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850" y="3918415"/>
                <a:ext cx="906462" cy="938213"/>
              </a:xfrm>
              <a:custGeom>
                <a:avLst/>
                <a:gdLst>
                  <a:gd name="T0" fmla="*/ 2147483647 w 1713"/>
                  <a:gd name="T1" fmla="*/ 2147483647 h 1774"/>
                  <a:gd name="T2" fmla="*/ 2147483647 w 1713"/>
                  <a:gd name="T3" fmla="*/ 2147483647 h 1774"/>
                  <a:gd name="T4" fmla="*/ 2147483647 w 1713"/>
                  <a:gd name="T5" fmla="*/ 2147483647 h 1774"/>
                  <a:gd name="T6" fmla="*/ 2147483647 w 1713"/>
                  <a:gd name="T7" fmla="*/ 2147483647 h 1774"/>
                  <a:gd name="T8" fmla="*/ 2147483647 w 1713"/>
                  <a:gd name="T9" fmla="*/ 2147483647 h 1774"/>
                  <a:gd name="T10" fmla="*/ 740925000 w 1713"/>
                  <a:gd name="T11" fmla="*/ 2147483647 h 1774"/>
                  <a:gd name="T12" fmla="*/ 740925000 w 1713"/>
                  <a:gd name="T13" fmla="*/ 2147483647 h 1774"/>
                  <a:gd name="T14" fmla="*/ 0 w 1713"/>
                  <a:gd name="T15" fmla="*/ 2147483647 h 1774"/>
                  <a:gd name="T16" fmla="*/ 0 w 1713"/>
                  <a:gd name="T17" fmla="*/ 2147483647 h 1774"/>
                  <a:gd name="T18" fmla="*/ 2074366585 w 1713"/>
                  <a:gd name="T19" fmla="*/ 2147483647 h 1774"/>
                  <a:gd name="T20" fmla="*/ 2147483647 w 1713"/>
                  <a:gd name="T21" fmla="*/ 443887398 h 1774"/>
                  <a:gd name="T22" fmla="*/ 2147483647 w 1713"/>
                  <a:gd name="T23" fmla="*/ 0 h 1774"/>
                  <a:gd name="T24" fmla="*/ 2147483647 w 1713"/>
                  <a:gd name="T25" fmla="*/ 2147483647 h 1774"/>
                  <a:gd name="T26" fmla="*/ 2147483647 w 1713"/>
                  <a:gd name="T27" fmla="*/ 2147483647 h 1774"/>
                  <a:gd name="T28" fmla="*/ 2147483647 w 1713"/>
                  <a:gd name="T29" fmla="*/ 2147483647 h 1774"/>
                  <a:gd name="T30" fmla="*/ 2147483647 w 1713"/>
                  <a:gd name="T31" fmla="*/ 2147483647 h 1774"/>
                  <a:gd name="T32" fmla="*/ 2147483647 w 1713"/>
                  <a:gd name="T33" fmla="*/ 2147483647 h 17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13" h="1774">
                    <a:moveTo>
                      <a:pt x="1671" y="1774"/>
                    </a:moveTo>
                    <a:lnTo>
                      <a:pt x="1323" y="1774"/>
                    </a:lnTo>
                    <a:lnTo>
                      <a:pt x="1254" y="1774"/>
                    </a:lnTo>
                    <a:lnTo>
                      <a:pt x="893" y="1774"/>
                    </a:lnTo>
                    <a:lnTo>
                      <a:pt x="749" y="1774"/>
                    </a:lnTo>
                    <a:lnTo>
                      <a:pt x="5" y="1774"/>
                    </a:lnTo>
                    <a:lnTo>
                      <a:pt x="5" y="1309"/>
                    </a:lnTo>
                    <a:lnTo>
                      <a:pt x="0" y="1309"/>
                    </a:lnTo>
                    <a:lnTo>
                      <a:pt x="0" y="817"/>
                    </a:lnTo>
                    <a:lnTo>
                      <a:pt x="14" y="817"/>
                    </a:lnTo>
                    <a:lnTo>
                      <a:pt x="15" y="3"/>
                    </a:lnTo>
                    <a:lnTo>
                      <a:pt x="1574" y="0"/>
                    </a:lnTo>
                    <a:lnTo>
                      <a:pt x="1574" y="394"/>
                    </a:lnTo>
                    <a:lnTo>
                      <a:pt x="1691" y="814"/>
                    </a:lnTo>
                    <a:lnTo>
                      <a:pt x="1713" y="1773"/>
                    </a:lnTo>
                    <a:lnTo>
                      <a:pt x="1692" y="1773"/>
                    </a:lnTo>
                    <a:lnTo>
                      <a:pt x="1671" y="1774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26">
                <a:extLst>
                  <a:ext uri="{FF2B5EF4-FFF2-40B4-BE49-F238E27FC236}">
                    <a16:creationId xmlns:a16="http://schemas.microsoft.com/office/drawing/2014/main" id="{681DDF40-6809-BFB6-8AE4-BE82FC311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0105" y="3327865"/>
                <a:ext cx="611188" cy="1528763"/>
              </a:xfrm>
              <a:custGeom>
                <a:avLst/>
                <a:gdLst>
                  <a:gd name="T0" fmla="*/ 2147483647 w 1156"/>
                  <a:gd name="T1" fmla="*/ 2147483647 h 2889"/>
                  <a:gd name="T2" fmla="*/ 2147483647 w 1156"/>
                  <a:gd name="T3" fmla="*/ 2147483647 h 2889"/>
                  <a:gd name="T4" fmla="*/ 2147483647 w 1156"/>
                  <a:gd name="T5" fmla="*/ 2147483647 h 2889"/>
                  <a:gd name="T6" fmla="*/ 2147483647 w 1156"/>
                  <a:gd name="T7" fmla="*/ 2147483647 h 2889"/>
                  <a:gd name="T8" fmla="*/ 2147483647 w 1156"/>
                  <a:gd name="T9" fmla="*/ 2147483647 h 2889"/>
                  <a:gd name="T10" fmla="*/ 2147483647 w 1156"/>
                  <a:gd name="T11" fmla="*/ 2147483647 h 2889"/>
                  <a:gd name="T12" fmla="*/ 2147483647 w 1156"/>
                  <a:gd name="T13" fmla="*/ 2147483647 h 2889"/>
                  <a:gd name="T14" fmla="*/ 2147483647 w 1156"/>
                  <a:gd name="T15" fmla="*/ 2147483647 h 2889"/>
                  <a:gd name="T16" fmla="*/ 2147483647 w 1156"/>
                  <a:gd name="T17" fmla="*/ 2147483647 h 2889"/>
                  <a:gd name="T18" fmla="*/ 2147483647 w 1156"/>
                  <a:gd name="T19" fmla="*/ 2147483647 h 2889"/>
                  <a:gd name="T20" fmla="*/ 2147483647 w 1156"/>
                  <a:gd name="T21" fmla="*/ 2147483647 h 2889"/>
                  <a:gd name="T22" fmla="*/ 2147483647 w 1156"/>
                  <a:gd name="T23" fmla="*/ 2147483647 h 2889"/>
                  <a:gd name="T24" fmla="*/ 2147483647 w 1156"/>
                  <a:gd name="T25" fmla="*/ 2147483647 h 2889"/>
                  <a:gd name="T26" fmla="*/ 2147483647 w 1156"/>
                  <a:gd name="T27" fmla="*/ 2147483647 h 2889"/>
                  <a:gd name="T28" fmla="*/ 2147483647 w 1156"/>
                  <a:gd name="T29" fmla="*/ 2147483647 h 2889"/>
                  <a:gd name="T30" fmla="*/ 2147483647 w 1156"/>
                  <a:gd name="T31" fmla="*/ 2147483647 h 2889"/>
                  <a:gd name="T32" fmla="*/ 2147483647 w 1156"/>
                  <a:gd name="T33" fmla="*/ 2147483647 h 2889"/>
                  <a:gd name="T34" fmla="*/ 2147483647 w 1156"/>
                  <a:gd name="T35" fmla="*/ 2147483647 h 2889"/>
                  <a:gd name="T36" fmla="*/ 0 w 1156"/>
                  <a:gd name="T37" fmla="*/ 2147483647 h 2889"/>
                  <a:gd name="T38" fmla="*/ 0 w 1156"/>
                  <a:gd name="T39" fmla="*/ 2147483647 h 2889"/>
                  <a:gd name="T40" fmla="*/ 2147483647 w 1156"/>
                  <a:gd name="T41" fmla="*/ 2147483647 h 2889"/>
                  <a:gd name="T42" fmla="*/ 2147483647 w 1156"/>
                  <a:gd name="T43" fmla="*/ 296258818 h 2889"/>
                  <a:gd name="T44" fmla="*/ 2147483647 w 1156"/>
                  <a:gd name="T45" fmla="*/ 296258818 h 2889"/>
                  <a:gd name="T46" fmla="*/ 2147483647 w 1156"/>
                  <a:gd name="T47" fmla="*/ 0 h 2889"/>
                  <a:gd name="T48" fmla="*/ 2147483647 w 1156"/>
                  <a:gd name="T49" fmla="*/ 296258818 h 2889"/>
                  <a:gd name="T50" fmla="*/ 2147483647 w 1156"/>
                  <a:gd name="T51" fmla="*/ 0 h 2889"/>
                  <a:gd name="T52" fmla="*/ 2147483647 w 1156"/>
                  <a:gd name="T53" fmla="*/ 2147483647 h 2889"/>
                  <a:gd name="T54" fmla="*/ 2147483647 w 1156"/>
                  <a:gd name="T55" fmla="*/ 2147483647 h 28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156" h="2889">
                    <a:moveTo>
                      <a:pt x="1153" y="131"/>
                    </a:moveTo>
                    <a:lnTo>
                      <a:pt x="1150" y="336"/>
                    </a:lnTo>
                    <a:lnTo>
                      <a:pt x="1150" y="360"/>
                    </a:lnTo>
                    <a:lnTo>
                      <a:pt x="1141" y="821"/>
                    </a:lnTo>
                    <a:lnTo>
                      <a:pt x="1138" y="1125"/>
                    </a:lnTo>
                    <a:lnTo>
                      <a:pt x="1137" y="1383"/>
                    </a:lnTo>
                    <a:lnTo>
                      <a:pt x="1138" y="1740"/>
                    </a:lnTo>
                    <a:lnTo>
                      <a:pt x="1138" y="1928"/>
                    </a:lnTo>
                    <a:lnTo>
                      <a:pt x="1137" y="2016"/>
                    </a:lnTo>
                    <a:lnTo>
                      <a:pt x="1138" y="2430"/>
                    </a:lnTo>
                    <a:lnTo>
                      <a:pt x="1137" y="2730"/>
                    </a:lnTo>
                    <a:lnTo>
                      <a:pt x="1138" y="2889"/>
                    </a:lnTo>
                    <a:lnTo>
                      <a:pt x="1045" y="2889"/>
                    </a:lnTo>
                    <a:lnTo>
                      <a:pt x="739" y="2889"/>
                    </a:lnTo>
                    <a:lnTo>
                      <a:pt x="681" y="2889"/>
                    </a:lnTo>
                    <a:lnTo>
                      <a:pt x="286" y="2889"/>
                    </a:lnTo>
                    <a:lnTo>
                      <a:pt x="139" y="2888"/>
                    </a:lnTo>
                    <a:lnTo>
                      <a:pt x="117" y="1929"/>
                    </a:lnTo>
                    <a:lnTo>
                      <a:pt x="0" y="1509"/>
                    </a:lnTo>
                    <a:lnTo>
                      <a:pt x="0" y="1115"/>
                    </a:lnTo>
                    <a:lnTo>
                      <a:pt x="141" y="323"/>
                    </a:lnTo>
                    <a:lnTo>
                      <a:pt x="141" y="2"/>
                    </a:lnTo>
                    <a:lnTo>
                      <a:pt x="462" y="2"/>
                    </a:lnTo>
                    <a:lnTo>
                      <a:pt x="690" y="0"/>
                    </a:lnTo>
                    <a:lnTo>
                      <a:pt x="894" y="2"/>
                    </a:lnTo>
                    <a:lnTo>
                      <a:pt x="1156" y="0"/>
                    </a:lnTo>
                    <a:lnTo>
                      <a:pt x="1155" y="74"/>
                    </a:lnTo>
                    <a:lnTo>
                      <a:pt x="1153" y="131"/>
                    </a:lnTo>
                    <a:close/>
                  </a:path>
                </a:pathLst>
              </a:custGeom>
              <a:solidFill>
                <a:srgbClr val="99FF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27">
                <a:extLst>
                  <a:ext uri="{FF2B5EF4-FFF2-40B4-BE49-F238E27FC236}">
                    <a16:creationId xmlns:a16="http://schemas.microsoft.com/office/drawing/2014/main" id="{5898B755-A5E8-2AFA-4F95-BD6790EB7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1081" y="2572215"/>
                <a:ext cx="1190625" cy="1182688"/>
              </a:xfrm>
              <a:custGeom>
                <a:avLst/>
                <a:gdLst>
                  <a:gd name="T0" fmla="*/ 2147483647 w 2249"/>
                  <a:gd name="T1" fmla="*/ 2147483647 h 2235"/>
                  <a:gd name="T2" fmla="*/ 2147483647 w 2249"/>
                  <a:gd name="T3" fmla="*/ 2147483647 h 2235"/>
                  <a:gd name="T4" fmla="*/ 2147483647 w 2249"/>
                  <a:gd name="T5" fmla="*/ 2147483647 h 2235"/>
                  <a:gd name="T6" fmla="*/ 2147483647 w 2249"/>
                  <a:gd name="T7" fmla="*/ 0 h 2235"/>
                  <a:gd name="T8" fmla="*/ 2147483647 w 2249"/>
                  <a:gd name="T9" fmla="*/ 0 h 2235"/>
                  <a:gd name="T10" fmla="*/ 2147483647 w 2249"/>
                  <a:gd name="T11" fmla="*/ 296258846 h 2235"/>
                  <a:gd name="T12" fmla="*/ 2147483647 w 2249"/>
                  <a:gd name="T13" fmla="*/ 0 h 2235"/>
                  <a:gd name="T14" fmla="*/ 2147483647 w 2249"/>
                  <a:gd name="T15" fmla="*/ 2147483647 h 2235"/>
                  <a:gd name="T16" fmla="*/ 2147483647 w 2249"/>
                  <a:gd name="T17" fmla="*/ 2147483647 h 2235"/>
                  <a:gd name="T18" fmla="*/ 2147483647 w 2249"/>
                  <a:gd name="T19" fmla="*/ 2147483647 h 2235"/>
                  <a:gd name="T20" fmla="*/ 2147483647 w 2249"/>
                  <a:gd name="T21" fmla="*/ 2147483647 h 2235"/>
                  <a:gd name="T22" fmla="*/ 0 w 2249"/>
                  <a:gd name="T23" fmla="*/ 2147483647 h 2235"/>
                  <a:gd name="T24" fmla="*/ 296802325 w 2249"/>
                  <a:gd name="T25" fmla="*/ 2147483647 h 2235"/>
                  <a:gd name="T26" fmla="*/ 445062931 w 2249"/>
                  <a:gd name="T27" fmla="*/ 2147483647 h 2235"/>
                  <a:gd name="T28" fmla="*/ 2147483647 w 2249"/>
                  <a:gd name="T29" fmla="*/ 2147483647 h 2235"/>
                  <a:gd name="T30" fmla="*/ 2147483647 w 2249"/>
                  <a:gd name="T31" fmla="*/ 2147483647 h 2235"/>
                  <a:gd name="T32" fmla="*/ 2147483647 w 2249"/>
                  <a:gd name="T33" fmla="*/ 2147483647 h 2235"/>
                  <a:gd name="T34" fmla="*/ 2147483647 w 2249"/>
                  <a:gd name="T35" fmla="*/ 2147483647 h 2235"/>
                  <a:gd name="T36" fmla="*/ 2147483647 w 2249"/>
                  <a:gd name="T37" fmla="*/ 2147483647 h 2235"/>
                  <a:gd name="T38" fmla="*/ 2147483647 w 2249"/>
                  <a:gd name="T39" fmla="*/ 2147483647 h 2235"/>
                  <a:gd name="T40" fmla="*/ 2147483647 w 2249"/>
                  <a:gd name="T41" fmla="*/ 2147483647 h 22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49" h="2235">
                    <a:moveTo>
                      <a:pt x="2246" y="476"/>
                    </a:moveTo>
                    <a:lnTo>
                      <a:pt x="2247" y="408"/>
                    </a:lnTo>
                    <a:lnTo>
                      <a:pt x="2247" y="179"/>
                    </a:lnTo>
                    <a:lnTo>
                      <a:pt x="2249" y="0"/>
                    </a:lnTo>
                    <a:lnTo>
                      <a:pt x="2084" y="0"/>
                    </a:lnTo>
                    <a:lnTo>
                      <a:pt x="1704" y="2"/>
                    </a:lnTo>
                    <a:lnTo>
                      <a:pt x="1610" y="0"/>
                    </a:lnTo>
                    <a:lnTo>
                      <a:pt x="1610" y="159"/>
                    </a:lnTo>
                    <a:lnTo>
                      <a:pt x="945" y="161"/>
                    </a:lnTo>
                    <a:lnTo>
                      <a:pt x="677" y="161"/>
                    </a:lnTo>
                    <a:lnTo>
                      <a:pt x="681" y="959"/>
                    </a:lnTo>
                    <a:lnTo>
                      <a:pt x="0" y="1263"/>
                    </a:lnTo>
                    <a:lnTo>
                      <a:pt x="2" y="1595"/>
                    </a:lnTo>
                    <a:lnTo>
                      <a:pt x="3" y="1764"/>
                    </a:lnTo>
                    <a:lnTo>
                      <a:pt x="44" y="1764"/>
                    </a:lnTo>
                    <a:lnTo>
                      <a:pt x="186" y="1763"/>
                    </a:lnTo>
                    <a:lnTo>
                      <a:pt x="1604" y="1914"/>
                    </a:lnTo>
                    <a:lnTo>
                      <a:pt x="1604" y="2235"/>
                    </a:lnTo>
                    <a:lnTo>
                      <a:pt x="2084" y="2223"/>
                    </a:lnTo>
                    <a:lnTo>
                      <a:pt x="2228" y="2150"/>
                    </a:lnTo>
                    <a:lnTo>
                      <a:pt x="2246" y="476"/>
                    </a:lnTo>
                    <a:close/>
                  </a:path>
                </a:pathLst>
              </a:custGeom>
              <a:solidFill>
                <a:srgbClr val="99FF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28">
                <a:extLst>
                  <a:ext uri="{FF2B5EF4-FFF2-40B4-BE49-F238E27FC236}">
                    <a16:creationId xmlns:a16="http://schemas.microsoft.com/office/drawing/2014/main" id="{5AE4C6BE-C72A-6D24-F7BC-FD82FBADF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6300" y="3505664"/>
                <a:ext cx="1228725" cy="1350963"/>
              </a:xfrm>
              <a:custGeom>
                <a:avLst/>
                <a:gdLst>
                  <a:gd name="T0" fmla="*/ 2147483647 w 2321"/>
                  <a:gd name="T1" fmla="*/ 2147483647 h 2554"/>
                  <a:gd name="T2" fmla="*/ 2147483647 w 2321"/>
                  <a:gd name="T3" fmla="*/ 2147483647 h 2554"/>
                  <a:gd name="T4" fmla="*/ 2147483647 w 2321"/>
                  <a:gd name="T5" fmla="*/ 2147483647 h 2554"/>
                  <a:gd name="T6" fmla="*/ 2147483647 w 2321"/>
                  <a:gd name="T7" fmla="*/ 2147483647 h 2554"/>
                  <a:gd name="T8" fmla="*/ 2147483647 w 2321"/>
                  <a:gd name="T9" fmla="*/ 2147483647 h 2554"/>
                  <a:gd name="T10" fmla="*/ 2147483647 w 2321"/>
                  <a:gd name="T11" fmla="*/ 2147483647 h 2554"/>
                  <a:gd name="T12" fmla="*/ 2147483647 w 2321"/>
                  <a:gd name="T13" fmla="*/ 2147483647 h 2554"/>
                  <a:gd name="T14" fmla="*/ 2147483647 w 2321"/>
                  <a:gd name="T15" fmla="*/ 2147483647 h 2554"/>
                  <a:gd name="T16" fmla="*/ 2147483647 w 2321"/>
                  <a:gd name="T17" fmla="*/ 2147483647 h 2554"/>
                  <a:gd name="T18" fmla="*/ 2147483647 w 2321"/>
                  <a:gd name="T19" fmla="*/ 2147483647 h 2554"/>
                  <a:gd name="T20" fmla="*/ 0 w 2321"/>
                  <a:gd name="T21" fmla="*/ 2147483647 h 2554"/>
                  <a:gd name="T22" fmla="*/ 296793997 w 2321"/>
                  <a:gd name="T23" fmla="*/ 2147483647 h 2554"/>
                  <a:gd name="T24" fmla="*/ 2147483647 w 2321"/>
                  <a:gd name="T25" fmla="*/ 2147483647 h 2554"/>
                  <a:gd name="T26" fmla="*/ 2147483647 w 2321"/>
                  <a:gd name="T27" fmla="*/ 2147483647 h 2554"/>
                  <a:gd name="T28" fmla="*/ 2147483647 w 2321"/>
                  <a:gd name="T29" fmla="*/ 2147483647 h 2554"/>
                  <a:gd name="T30" fmla="*/ 2147483647 w 2321"/>
                  <a:gd name="T31" fmla="*/ 2147483647 h 2554"/>
                  <a:gd name="T32" fmla="*/ 2147483647 w 2321"/>
                  <a:gd name="T33" fmla="*/ 148013495 h 2554"/>
                  <a:gd name="T34" fmla="*/ 2147483647 w 2321"/>
                  <a:gd name="T35" fmla="*/ 0 h 2554"/>
                  <a:gd name="T36" fmla="*/ 2147483647 w 2321"/>
                  <a:gd name="T37" fmla="*/ 2147483647 h 2554"/>
                  <a:gd name="T38" fmla="*/ 2147483647 w 2321"/>
                  <a:gd name="T39" fmla="*/ 2147483647 h 2554"/>
                  <a:gd name="T40" fmla="*/ 2147483647 w 2321"/>
                  <a:gd name="T41" fmla="*/ 2147483647 h 2554"/>
                  <a:gd name="T42" fmla="*/ 2147483647 w 2321"/>
                  <a:gd name="T43" fmla="*/ 2147483647 h 2554"/>
                  <a:gd name="T44" fmla="*/ 2147483647 w 2321"/>
                  <a:gd name="T45" fmla="*/ 2147483647 h 25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321" h="2554">
                    <a:moveTo>
                      <a:pt x="2316" y="1597"/>
                    </a:moveTo>
                    <a:lnTo>
                      <a:pt x="2316" y="2089"/>
                    </a:lnTo>
                    <a:lnTo>
                      <a:pt x="2321" y="2089"/>
                    </a:lnTo>
                    <a:lnTo>
                      <a:pt x="2321" y="2554"/>
                    </a:lnTo>
                    <a:lnTo>
                      <a:pt x="2214" y="2554"/>
                    </a:lnTo>
                    <a:lnTo>
                      <a:pt x="1946" y="2554"/>
                    </a:lnTo>
                    <a:lnTo>
                      <a:pt x="1520" y="2554"/>
                    </a:lnTo>
                    <a:lnTo>
                      <a:pt x="575" y="2550"/>
                    </a:lnTo>
                    <a:lnTo>
                      <a:pt x="381" y="2550"/>
                    </a:lnTo>
                    <a:lnTo>
                      <a:pt x="192" y="2551"/>
                    </a:lnTo>
                    <a:lnTo>
                      <a:pt x="0" y="2553"/>
                    </a:lnTo>
                    <a:lnTo>
                      <a:pt x="2" y="793"/>
                    </a:lnTo>
                    <a:lnTo>
                      <a:pt x="56" y="792"/>
                    </a:lnTo>
                    <a:lnTo>
                      <a:pt x="56" y="610"/>
                    </a:lnTo>
                    <a:lnTo>
                      <a:pt x="51" y="255"/>
                    </a:lnTo>
                    <a:lnTo>
                      <a:pt x="50" y="171"/>
                    </a:lnTo>
                    <a:lnTo>
                      <a:pt x="50" y="1"/>
                    </a:lnTo>
                    <a:lnTo>
                      <a:pt x="192" y="0"/>
                    </a:lnTo>
                    <a:lnTo>
                      <a:pt x="1610" y="151"/>
                    </a:lnTo>
                    <a:lnTo>
                      <a:pt x="1610" y="472"/>
                    </a:lnTo>
                    <a:lnTo>
                      <a:pt x="1556" y="945"/>
                    </a:lnTo>
                    <a:lnTo>
                      <a:pt x="1553" y="1600"/>
                    </a:lnTo>
                    <a:lnTo>
                      <a:pt x="2316" y="1597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29">
                <a:extLst>
                  <a:ext uri="{FF2B5EF4-FFF2-40B4-BE49-F238E27FC236}">
                    <a16:creationId xmlns:a16="http://schemas.microsoft.com/office/drawing/2014/main" id="{CAE8181E-32F3-FFCF-4693-8134DCE1B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155" y="2332037"/>
                <a:ext cx="727075" cy="1008063"/>
              </a:xfrm>
              <a:custGeom>
                <a:avLst/>
                <a:gdLst>
                  <a:gd name="T0" fmla="*/ 2147483647 w 1375"/>
                  <a:gd name="T1" fmla="*/ 2147483647 h 1905"/>
                  <a:gd name="T2" fmla="*/ 2147483647 w 1375"/>
                  <a:gd name="T3" fmla="*/ 2147483647 h 1905"/>
                  <a:gd name="T4" fmla="*/ 2147483647 w 1375"/>
                  <a:gd name="T5" fmla="*/ 2147483647 h 1905"/>
                  <a:gd name="T6" fmla="*/ 2147483647 w 1375"/>
                  <a:gd name="T7" fmla="*/ 2147483647 h 1905"/>
                  <a:gd name="T8" fmla="*/ 2147483647 w 1375"/>
                  <a:gd name="T9" fmla="*/ 2147483647 h 1905"/>
                  <a:gd name="T10" fmla="*/ 2147483647 w 1375"/>
                  <a:gd name="T11" fmla="*/ 2147483647 h 1905"/>
                  <a:gd name="T12" fmla="*/ 2147483647 w 1375"/>
                  <a:gd name="T13" fmla="*/ 2147483647 h 1905"/>
                  <a:gd name="T14" fmla="*/ 2147483647 w 1375"/>
                  <a:gd name="T15" fmla="*/ 2147483647 h 1905"/>
                  <a:gd name="T16" fmla="*/ 2147483647 w 1375"/>
                  <a:gd name="T17" fmla="*/ 2147483647 h 1905"/>
                  <a:gd name="T18" fmla="*/ 2147483647 w 1375"/>
                  <a:gd name="T19" fmla="*/ 2147483647 h 1905"/>
                  <a:gd name="T20" fmla="*/ 591375837 w 1375"/>
                  <a:gd name="T21" fmla="*/ 2147483647 h 1905"/>
                  <a:gd name="T22" fmla="*/ 591375837 w 1375"/>
                  <a:gd name="T23" fmla="*/ 2147483647 h 1905"/>
                  <a:gd name="T24" fmla="*/ 0 w 1375"/>
                  <a:gd name="T25" fmla="*/ 2147483647 h 1905"/>
                  <a:gd name="T26" fmla="*/ 0 w 1375"/>
                  <a:gd name="T27" fmla="*/ 0 h 1905"/>
                  <a:gd name="T28" fmla="*/ 2147483647 w 1375"/>
                  <a:gd name="T29" fmla="*/ 148129169 h 1905"/>
                  <a:gd name="T30" fmla="*/ 2147483647 w 1375"/>
                  <a:gd name="T31" fmla="*/ 148129169 h 1905"/>
                  <a:gd name="T32" fmla="*/ 2147483647 w 1375"/>
                  <a:gd name="T33" fmla="*/ 148129169 h 1905"/>
                  <a:gd name="T34" fmla="*/ 2147483647 w 1375"/>
                  <a:gd name="T35" fmla="*/ 2147483647 h 1905"/>
                  <a:gd name="T36" fmla="*/ 2147483647 w 1375"/>
                  <a:gd name="T37" fmla="*/ 2147483647 h 1905"/>
                  <a:gd name="T38" fmla="*/ 2147483647 w 1375"/>
                  <a:gd name="T39" fmla="*/ 2147483647 h 1905"/>
                  <a:gd name="T40" fmla="*/ 2147483647 w 1375"/>
                  <a:gd name="T41" fmla="*/ 2147483647 h 1905"/>
                  <a:gd name="T42" fmla="*/ 2147483647 w 1375"/>
                  <a:gd name="T43" fmla="*/ 2147483647 h 19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375" h="1905">
                    <a:moveTo>
                      <a:pt x="1374" y="1114"/>
                    </a:moveTo>
                    <a:lnTo>
                      <a:pt x="1368" y="1437"/>
                    </a:lnTo>
                    <a:lnTo>
                      <a:pt x="1365" y="1651"/>
                    </a:lnTo>
                    <a:lnTo>
                      <a:pt x="1363" y="1720"/>
                    </a:lnTo>
                    <a:lnTo>
                      <a:pt x="1360" y="1903"/>
                    </a:lnTo>
                    <a:lnTo>
                      <a:pt x="1098" y="1905"/>
                    </a:lnTo>
                    <a:lnTo>
                      <a:pt x="894" y="1903"/>
                    </a:lnTo>
                    <a:lnTo>
                      <a:pt x="666" y="1905"/>
                    </a:lnTo>
                    <a:lnTo>
                      <a:pt x="667" y="1744"/>
                    </a:lnTo>
                    <a:lnTo>
                      <a:pt x="349" y="1746"/>
                    </a:lnTo>
                    <a:lnTo>
                      <a:pt x="4" y="961"/>
                    </a:lnTo>
                    <a:lnTo>
                      <a:pt x="4" y="654"/>
                    </a:lnTo>
                    <a:lnTo>
                      <a:pt x="0" y="537"/>
                    </a:lnTo>
                    <a:lnTo>
                      <a:pt x="0" y="0"/>
                    </a:lnTo>
                    <a:lnTo>
                      <a:pt x="165" y="1"/>
                    </a:lnTo>
                    <a:lnTo>
                      <a:pt x="301" y="1"/>
                    </a:lnTo>
                    <a:lnTo>
                      <a:pt x="319" y="1"/>
                    </a:lnTo>
                    <a:lnTo>
                      <a:pt x="316" y="556"/>
                    </a:lnTo>
                    <a:lnTo>
                      <a:pt x="681" y="556"/>
                    </a:lnTo>
                    <a:lnTo>
                      <a:pt x="1374" y="558"/>
                    </a:lnTo>
                    <a:lnTo>
                      <a:pt x="1375" y="654"/>
                    </a:lnTo>
                    <a:lnTo>
                      <a:pt x="1374" y="1114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30">
                <a:extLst>
                  <a:ext uri="{FF2B5EF4-FFF2-40B4-BE49-F238E27FC236}">
                    <a16:creationId xmlns:a16="http://schemas.microsoft.com/office/drawing/2014/main" id="{B52A76D0-17D2-EC5C-1B15-EC4C322A8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943" y="0"/>
                <a:ext cx="809625" cy="1228725"/>
              </a:xfrm>
              <a:custGeom>
                <a:avLst/>
                <a:gdLst>
                  <a:gd name="T0" fmla="*/ 2147483647 w 1530"/>
                  <a:gd name="T1" fmla="*/ 2147483647 h 2321"/>
                  <a:gd name="T2" fmla="*/ 2147483647 w 1530"/>
                  <a:gd name="T3" fmla="*/ 2147483647 h 2321"/>
                  <a:gd name="T4" fmla="*/ 2147483647 w 1530"/>
                  <a:gd name="T5" fmla="*/ 2147483647 h 2321"/>
                  <a:gd name="T6" fmla="*/ 2147483647 w 1530"/>
                  <a:gd name="T7" fmla="*/ 2147483647 h 2321"/>
                  <a:gd name="T8" fmla="*/ 2147483647 w 1530"/>
                  <a:gd name="T9" fmla="*/ 2147483647 h 2321"/>
                  <a:gd name="T10" fmla="*/ 2147483647 w 1530"/>
                  <a:gd name="T11" fmla="*/ 2147483647 h 2321"/>
                  <a:gd name="T12" fmla="*/ 2147483647 w 1530"/>
                  <a:gd name="T13" fmla="*/ 2147483647 h 2321"/>
                  <a:gd name="T14" fmla="*/ 2147483647 w 1530"/>
                  <a:gd name="T15" fmla="*/ 2147483647 h 2321"/>
                  <a:gd name="T16" fmla="*/ 2147483647 w 1530"/>
                  <a:gd name="T17" fmla="*/ 2147483647 h 2321"/>
                  <a:gd name="T18" fmla="*/ 2147483647 w 1530"/>
                  <a:gd name="T19" fmla="*/ 2147483647 h 2321"/>
                  <a:gd name="T20" fmla="*/ 2147483647 w 1530"/>
                  <a:gd name="T21" fmla="*/ 2147483647 h 2321"/>
                  <a:gd name="T22" fmla="*/ 2147483647 w 1530"/>
                  <a:gd name="T23" fmla="*/ 2147483647 h 2321"/>
                  <a:gd name="T24" fmla="*/ 2147483647 w 1530"/>
                  <a:gd name="T25" fmla="*/ 2147483647 h 2321"/>
                  <a:gd name="T26" fmla="*/ 296258192 w 1530"/>
                  <a:gd name="T27" fmla="*/ 2147483647 h 2321"/>
                  <a:gd name="T28" fmla="*/ 0 w 1530"/>
                  <a:gd name="T29" fmla="*/ 2147483647 h 2321"/>
                  <a:gd name="T30" fmla="*/ 444667746 w 1530"/>
                  <a:gd name="T31" fmla="*/ 2147483647 h 2321"/>
                  <a:gd name="T32" fmla="*/ 296258192 w 1530"/>
                  <a:gd name="T33" fmla="*/ 1186895411 h 2321"/>
                  <a:gd name="T34" fmla="*/ 2147483647 w 1530"/>
                  <a:gd name="T35" fmla="*/ 296793997 h 2321"/>
                  <a:gd name="T36" fmla="*/ 2147483647 w 1530"/>
                  <a:gd name="T37" fmla="*/ 296793997 h 2321"/>
                  <a:gd name="T38" fmla="*/ 2147483647 w 1530"/>
                  <a:gd name="T39" fmla="*/ 0 h 2321"/>
                  <a:gd name="T40" fmla="*/ 2147483647 w 1530"/>
                  <a:gd name="T41" fmla="*/ 296793997 h 2321"/>
                  <a:gd name="T42" fmla="*/ 2147483647 w 1530"/>
                  <a:gd name="T43" fmla="*/ 2147483647 h 2321"/>
                  <a:gd name="T44" fmla="*/ 2147483647 w 1530"/>
                  <a:gd name="T45" fmla="*/ 2147483647 h 23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30" h="2321">
                    <a:moveTo>
                      <a:pt x="1529" y="518"/>
                    </a:moveTo>
                    <a:lnTo>
                      <a:pt x="1529" y="920"/>
                    </a:lnTo>
                    <a:lnTo>
                      <a:pt x="1469" y="920"/>
                    </a:lnTo>
                    <a:lnTo>
                      <a:pt x="1469" y="921"/>
                    </a:lnTo>
                    <a:lnTo>
                      <a:pt x="1470" y="1739"/>
                    </a:lnTo>
                    <a:lnTo>
                      <a:pt x="1469" y="2258"/>
                    </a:lnTo>
                    <a:lnTo>
                      <a:pt x="1469" y="2300"/>
                    </a:lnTo>
                    <a:lnTo>
                      <a:pt x="1469" y="2321"/>
                    </a:lnTo>
                    <a:lnTo>
                      <a:pt x="1341" y="2319"/>
                    </a:lnTo>
                    <a:lnTo>
                      <a:pt x="1260" y="2319"/>
                    </a:lnTo>
                    <a:lnTo>
                      <a:pt x="963" y="2319"/>
                    </a:lnTo>
                    <a:lnTo>
                      <a:pt x="962" y="1682"/>
                    </a:lnTo>
                    <a:lnTo>
                      <a:pt x="326" y="1683"/>
                    </a:lnTo>
                    <a:lnTo>
                      <a:pt x="2" y="1440"/>
                    </a:lnTo>
                    <a:lnTo>
                      <a:pt x="0" y="557"/>
                    </a:lnTo>
                    <a:lnTo>
                      <a:pt x="3" y="557"/>
                    </a:lnTo>
                    <a:lnTo>
                      <a:pt x="2" y="8"/>
                    </a:lnTo>
                    <a:lnTo>
                      <a:pt x="962" y="2"/>
                    </a:lnTo>
                    <a:lnTo>
                      <a:pt x="1053" y="2"/>
                    </a:lnTo>
                    <a:lnTo>
                      <a:pt x="1401" y="0"/>
                    </a:lnTo>
                    <a:lnTo>
                      <a:pt x="1530" y="2"/>
                    </a:lnTo>
                    <a:lnTo>
                      <a:pt x="1529" y="231"/>
                    </a:lnTo>
                    <a:lnTo>
                      <a:pt x="1529" y="518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31">
                <a:extLst>
                  <a:ext uri="{FF2B5EF4-FFF2-40B4-BE49-F238E27FC236}">
                    <a16:creationId xmlns:a16="http://schemas.microsoft.com/office/drawing/2014/main" id="{EACC2F32-1D39-884E-A3A9-E1EBF05F1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106" y="1217564"/>
                <a:ext cx="874713" cy="1104900"/>
              </a:xfrm>
              <a:custGeom>
                <a:avLst/>
                <a:gdLst>
                  <a:gd name="T0" fmla="*/ 2147483647 w 1652"/>
                  <a:gd name="T1" fmla="*/ 2147483647 h 2088"/>
                  <a:gd name="T2" fmla="*/ 2147483647 w 1652"/>
                  <a:gd name="T3" fmla="*/ 2147483647 h 2088"/>
                  <a:gd name="T4" fmla="*/ 2147483647 w 1652"/>
                  <a:gd name="T5" fmla="*/ 296258192 h 2088"/>
                  <a:gd name="T6" fmla="*/ 2147483647 w 1652"/>
                  <a:gd name="T7" fmla="*/ 0 h 2088"/>
                  <a:gd name="T8" fmla="*/ 2147483647 w 1652"/>
                  <a:gd name="T9" fmla="*/ 0 h 2088"/>
                  <a:gd name="T10" fmla="*/ 2147483647 w 1652"/>
                  <a:gd name="T11" fmla="*/ 0 h 2088"/>
                  <a:gd name="T12" fmla="*/ 2147483647 w 1652"/>
                  <a:gd name="T13" fmla="*/ 2147483647 h 2088"/>
                  <a:gd name="T14" fmla="*/ 2147483647 w 1652"/>
                  <a:gd name="T15" fmla="*/ 2147483647 h 2088"/>
                  <a:gd name="T16" fmla="*/ 2147483647 w 1652"/>
                  <a:gd name="T17" fmla="*/ 2147483647 h 2088"/>
                  <a:gd name="T18" fmla="*/ 2147483647 w 1652"/>
                  <a:gd name="T19" fmla="*/ 2147483647 h 2088"/>
                  <a:gd name="T20" fmla="*/ 2147483647 w 1652"/>
                  <a:gd name="T21" fmla="*/ 2147483647 h 2088"/>
                  <a:gd name="T22" fmla="*/ 1187591274 w 1652"/>
                  <a:gd name="T23" fmla="*/ 2147483647 h 2088"/>
                  <a:gd name="T24" fmla="*/ 890693456 w 1652"/>
                  <a:gd name="T25" fmla="*/ 2147483647 h 2088"/>
                  <a:gd name="T26" fmla="*/ 0 w 1652"/>
                  <a:gd name="T27" fmla="*/ 2147483647 h 2088"/>
                  <a:gd name="T28" fmla="*/ 0 w 1652"/>
                  <a:gd name="T29" fmla="*/ 2147483647 h 2088"/>
                  <a:gd name="T30" fmla="*/ 296897819 w 1652"/>
                  <a:gd name="T31" fmla="*/ 2147483647 h 2088"/>
                  <a:gd name="T32" fmla="*/ 2147483647 w 1652"/>
                  <a:gd name="T33" fmla="*/ 2147483647 h 2088"/>
                  <a:gd name="T34" fmla="*/ 2147483647 w 1652"/>
                  <a:gd name="T35" fmla="*/ 2147483647 h 2088"/>
                  <a:gd name="T36" fmla="*/ 2147483647 w 1652"/>
                  <a:gd name="T37" fmla="*/ 2147483647 h 2088"/>
                  <a:gd name="T38" fmla="*/ 2147483647 w 1652"/>
                  <a:gd name="T39" fmla="*/ 2147483647 h 2088"/>
                  <a:gd name="T40" fmla="*/ 2147483647 w 1652"/>
                  <a:gd name="T41" fmla="*/ 2147483647 h 2088"/>
                  <a:gd name="T42" fmla="*/ 2147483647 w 1652"/>
                  <a:gd name="T43" fmla="*/ 2147483647 h 2088"/>
                  <a:gd name="T44" fmla="*/ 2147483647 w 1652"/>
                  <a:gd name="T45" fmla="*/ 2147483647 h 2088"/>
                  <a:gd name="T46" fmla="*/ 2147483647 w 1652"/>
                  <a:gd name="T47" fmla="*/ 2147483647 h 2088"/>
                  <a:gd name="T48" fmla="*/ 2147483647 w 1652"/>
                  <a:gd name="T49" fmla="*/ 2147483647 h 2088"/>
                  <a:gd name="T50" fmla="*/ 2147483647 w 1652"/>
                  <a:gd name="T51" fmla="*/ 2147483647 h 2088"/>
                  <a:gd name="T52" fmla="*/ 2147483647 w 1652"/>
                  <a:gd name="T53" fmla="*/ 2147483647 h 2088"/>
                  <a:gd name="T54" fmla="*/ 2147483647 w 1652"/>
                  <a:gd name="T55" fmla="*/ 2147483647 h 2088"/>
                  <a:gd name="T56" fmla="*/ 2147483647 w 1652"/>
                  <a:gd name="T57" fmla="*/ 2147483647 h 2088"/>
                  <a:gd name="T58" fmla="*/ 2147483647 w 1652"/>
                  <a:gd name="T59" fmla="*/ 2147483647 h 208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52" h="2088">
                    <a:moveTo>
                      <a:pt x="1652" y="216"/>
                    </a:moveTo>
                    <a:lnTo>
                      <a:pt x="1652" y="212"/>
                    </a:lnTo>
                    <a:lnTo>
                      <a:pt x="1652" y="2"/>
                    </a:lnTo>
                    <a:lnTo>
                      <a:pt x="1524" y="0"/>
                    </a:lnTo>
                    <a:lnTo>
                      <a:pt x="1443" y="0"/>
                    </a:lnTo>
                    <a:lnTo>
                      <a:pt x="1146" y="0"/>
                    </a:lnTo>
                    <a:lnTo>
                      <a:pt x="1139" y="629"/>
                    </a:lnTo>
                    <a:lnTo>
                      <a:pt x="1124" y="644"/>
                    </a:lnTo>
                    <a:lnTo>
                      <a:pt x="749" y="645"/>
                    </a:lnTo>
                    <a:lnTo>
                      <a:pt x="747" y="918"/>
                    </a:lnTo>
                    <a:lnTo>
                      <a:pt x="413" y="875"/>
                    </a:lnTo>
                    <a:lnTo>
                      <a:pt x="8" y="1100"/>
                    </a:lnTo>
                    <a:lnTo>
                      <a:pt x="6" y="1445"/>
                    </a:lnTo>
                    <a:lnTo>
                      <a:pt x="0" y="1445"/>
                    </a:lnTo>
                    <a:lnTo>
                      <a:pt x="0" y="1767"/>
                    </a:lnTo>
                    <a:lnTo>
                      <a:pt x="2" y="2087"/>
                    </a:lnTo>
                    <a:lnTo>
                      <a:pt x="197" y="2088"/>
                    </a:lnTo>
                    <a:lnTo>
                      <a:pt x="275" y="2087"/>
                    </a:lnTo>
                    <a:lnTo>
                      <a:pt x="440" y="2088"/>
                    </a:lnTo>
                    <a:lnTo>
                      <a:pt x="576" y="2088"/>
                    </a:lnTo>
                    <a:lnTo>
                      <a:pt x="594" y="2088"/>
                    </a:lnTo>
                    <a:lnTo>
                      <a:pt x="963" y="1929"/>
                    </a:lnTo>
                    <a:lnTo>
                      <a:pt x="1286" y="1446"/>
                    </a:lnTo>
                    <a:lnTo>
                      <a:pt x="1649" y="1446"/>
                    </a:lnTo>
                    <a:lnTo>
                      <a:pt x="1650" y="1361"/>
                    </a:lnTo>
                    <a:lnTo>
                      <a:pt x="1650" y="1131"/>
                    </a:lnTo>
                    <a:lnTo>
                      <a:pt x="1650" y="1025"/>
                    </a:lnTo>
                    <a:lnTo>
                      <a:pt x="1652" y="864"/>
                    </a:lnTo>
                    <a:lnTo>
                      <a:pt x="1650" y="755"/>
                    </a:lnTo>
                    <a:lnTo>
                      <a:pt x="1652" y="216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32">
                <a:extLst>
                  <a:ext uri="{FF2B5EF4-FFF2-40B4-BE49-F238E27FC236}">
                    <a16:creationId xmlns:a16="http://schemas.microsoft.com/office/drawing/2014/main" id="{36E0886C-BB59-9C06-DAC0-B139BD3EA0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9100" y="4762"/>
                <a:ext cx="1090612" cy="757238"/>
              </a:xfrm>
              <a:custGeom>
                <a:avLst/>
                <a:gdLst>
                  <a:gd name="T0" fmla="*/ 2147483647 w 2062"/>
                  <a:gd name="T1" fmla="*/ 2147483647 h 1432"/>
                  <a:gd name="T2" fmla="*/ 2147483647 w 2062"/>
                  <a:gd name="T3" fmla="*/ 2147483647 h 1432"/>
                  <a:gd name="T4" fmla="*/ 2147483647 w 2062"/>
                  <a:gd name="T5" fmla="*/ 2147483647 h 1432"/>
                  <a:gd name="T6" fmla="*/ 2147483647 w 2062"/>
                  <a:gd name="T7" fmla="*/ 0 h 1432"/>
                  <a:gd name="T8" fmla="*/ 2147483647 w 2062"/>
                  <a:gd name="T9" fmla="*/ 887255553 h 1432"/>
                  <a:gd name="T10" fmla="*/ 2147483647 w 2062"/>
                  <a:gd name="T11" fmla="*/ 887255553 h 1432"/>
                  <a:gd name="T12" fmla="*/ 2147483647 w 2062"/>
                  <a:gd name="T13" fmla="*/ 147922636 h 1432"/>
                  <a:gd name="T14" fmla="*/ 2147483647 w 2062"/>
                  <a:gd name="T15" fmla="*/ 147922636 h 1432"/>
                  <a:gd name="T16" fmla="*/ 2147483647 w 2062"/>
                  <a:gd name="T17" fmla="*/ 2147483647 h 1432"/>
                  <a:gd name="T18" fmla="*/ 0 w 2062"/>
                  <a:gd name="T19" fmla="*/ 2147483647 h 1432"/>
                  <a:gd name="T20" fmla="*/ 147985259 w 2062"/>
                  <a:gd name="T21" fmla="*/ 2147483647 h 1432"/>
                  <a:gd name="T22" fmla="*/ 2147483647 w 2062"/>
                  <a:gd name="T23" fmla="*/ 2147483647 h 1432"/>
                  <a:gd name="T24" fmla="*/ 2147483647 w 2062"/>
                  <a:gd name="T25" fmla="*/ 2147483647 h 1432"/>
                  <a:gd name="T26" fmla="*/ 2147483647 w 2062"/>
                  <a:gd name="T27" fmla="*/ 2147483647 h 1432"/>
                  <a:gd name="T28" fmla="*/ 2147483647 w 2062"/>
                  <a:gd name="T29" fmla="*/ 2147483647 h 1432"/>
                  <a:gd name="T30" fmla="*/ 2147483647 w 2062"/>
                  <a:gd name="T31" fmla="*/ 2147483647 h 1432"/>
                  <a:gd name="T32" fmla="*/ 2147483647 w 2062"/>
                  <a:gd name="T33" fmla="*/ 2147483647 h 14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062" h="1432">
                    <a:moveTo>
                      <a:pt x="2061" y="1432"/>
                    </a:moveTo>
                    <a:lnTo>
                      <a:pt x="2059" y="549"/>
                    </a:lnTo>
                    <a:lnTo>
                      <a:pt x="2062" y="549"/>
                    </a:lnTo>
                    <a:lnTo>
                      <a:pt x="2061" y="0"/>
                    </a:lnTo>
                    <a:lnTo>
                      <a:pt x="1503" y="6"/>
                    </a:lnTo>
                    <a:lnTo>
                      <a:pt x="651" y="6"/>
                    </a:lnTo>
                    <a:lnTo>
                      <a:pt x="321" y="1"/>
                    </a:lnTo>
                    <a:lnTo>
                      <a:pt x="220" y="1"/>
                    </a:lnTo>
                    <a:lnTo>
                      <a:pt x="214" y="453"/>
                    </a:lnTo>
                    <a:lnTo>
                      <a:pt x="0" y="684"/>
                    </a:lnTo>
                    <a:lnTo>
                      <a:pt x="1" y="1350"/>
                    </a:lnTo>
                    <a:lnTo>
                      <a:pt x="760" y="1351"/>
                    </a:lnTo>
                    <a:lnTo>
                      <a:pt x="760" y="1432"/>
                    </a:lnTo>
                    <a:lnTo>
                      <a:pt x="1411" y="1431"/>
                    </a:lnTo>
                    <a:lnTo>
                      <a:pt x="1593" y="1431"/>
                    </a:lnTo>
                    <a:lnTo>
                      <a:pt x="1693" y="1432"/>
                    </a:lnTo>
                    <a:lnTo>
                      <a:pt x="2061" y="1432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33">
                <a:extLst>
                  <a:ext uri="{FF2B5EF4-FFF2-40B4-BE49-F238E27FC236}">
                    <a16:creationId xmlns:a16="http://schemas.microsoft.com/office/drawing/2014/main" id="{59827ED2-A132-6B8B-B9DB-537D3498F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843" y="1992312"/>
                <a:ext cx="560387" cy="635000"/>
              </a:xfrm>
              <a:custGeom>
                <a:avLst/>
                <a:gdLst>
                  <a:gd name="T0" fmla="*/ 2147483647 w 1059"/>
                  <a:gd name="T1" fmla="*/ 2147483647 h 1199"/>
                  <a:gd name="T2" fmla="*/ 2147483647 w 1059"/>
                  <a:gd name="T3" fmla="*/ 0 h 1199"/>
                  <a:gd name="T4" fmla="*/ 2147483647 w 1059"/>
                  <a:gd name="T5" fmla="*/ 0 h 1199"/>
                  <a:gd name="T6" fmla="*/ 2147483647 w 1059"/>
                  <a:gd name="T7" fmla="*/ 2147483647 h 1199"/>
                  <a:gd name="T8" fmla="*/ 444386891 w 1059"/>
                  <a:gd name="T9" fmla="*/ 2147483647 h 1199"/>
                  <a:gd name="T10" fmla="*/ 0 w 1059"/>
                  <a:gd name="T11" fmla="*/ 2147483647 h 1199"/>
                  <a:gd name="T12" fmla="*/ 2147483647 w 1059"/>
                  <a:gd name="T13" fmla="*/ 2147483647 h 1199"/>
                  <a:gd name="T14" fmla="*/ 2147483647 w 1059"/>
                  <a:gd name="T15" fmla="*/ 2147483647 h 1199"/>
                  <a:gd name="T16" fmla="*/ 2147483647 w 1059"/>
                  <a:gd name="T17" fmla="*/ 2147483647 h 1199"/>
                  <a:gd name="T18" fmla="*/ 2147483647 w 1059"/>
                  <a:gd name="T19" fmla="*/ 2147483647 h 1199"/>
                  <a:gd name="T20" fmla="*/ 2147483647 w 1059"/>
                  <a:gd name="T21" fmla="*/ 2147483647 h 1199"/>
                  <a:gd name="T22" fmla="*/ 2147483647 w 1059"/>
                  <a:gd name="T23" fmla="*/ 2147483647 h 1199"/>
                  <a:gd name="T24" fmla="*/ 2147483647 w 1059"/>
                  <a:gd name="T25" fmla="*/ 2147483647 h 1199"/>
                  <a:gd name="T26" fmla="*/ 2147483647 w 1059"/>
                  <a:gd name="T27" fmla="*/ 2147483647 h 119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59" h="1199">
                    <a:moveTo>
                      <a:pt x="1059" y="146"/>
                    </a:moveTo>
                    <a:lnTo>
                      <a:pt x="1058" y="0"/>
                    </a:lnTo>
                    <a:lnTo>
                      <a:pt x="695" y="0"/>
                    </a:lnTo>
                    <a:lnTo>
                      <a:pt x="372" y="483"/>
                    </a:lnTo>
                    <a:lnTo>
                      <a:pt x="3" y="642"/>
                    </a:lnTo>
                    <a:lnTo>
                      <a:pt x="0" y="1197"/>
                    </a:lnTo>
                    <a:lnTo>
                      <a:pt x="365" y="1197"/>
                    </a:lnTo>
                    <a:lnTo>
                      <a:pt x="1058" y="1199"/>
                    </a:lnTo>
                    <a:lnTo>
                      <a:pt x="1059" y="1179"/>
                    </a:lnTo>
                    <a:lnTo>
                      <a:pt x="1058" y="971"/>
                    </a:lnTo>
                    <a:lnTo>
                      <a:pt x="1059" y="834"/>
                    </a:lnTo>
                    <a:lnTo>
                      <a:pt x="1059" y="380"/>
                    </a:lnTo>
                    <a:lnTo>
                      <a:pt x="1058" y="167"/>
                    </a:lnTo>
                    <a:lnTo>
                      <a:pt x="1059" y="146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34">
                <a:extLst>
                  <a:ext uri="{FF2B5EF4-FFF2-40B4-BE49-F238E27FC236}">
                    <a16:creationId xmlns:a16="http://schemas.microsoft.com/office/drawing/2014/main" id="{14A4D1B5-3A72-968C-7CC9-D1362783C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174" y="1726078"/>
                <a:ext cx="954088" cy="847725"/>
              </a:xfrm>
              <a:custGeom>
                <a:avLst/>
                <a:gdLst>
                  <a:gd name="T0" fmla="*/ 2147483647 w 1803"/>
                  <a:gd name="T1" fmla="*/ 2147483647 h 1601"/>
                  <a:gd name="T2" fmla="*/ 2147483647 w 1803"/>
                  <a:gd name="T3" fmla="*/ 2147483647 h 1601"/>
                  <a:gd name="T4" fmla="*/ 2147483647 w 1803"/>
                  <a:gd name="T5" fmla="*/ 296909195 h 1601"/>
                  <a:gd name="T6" fmla="*/ 2147483647 w 1803"/>
                  <a:gd name="T7" fmla="*/ 0 h 1601"/>
                  <a:gd name="T8" fmla="*/ 2147483647 w 1803"/>
                  <a:gd name="T9" fmla="*/ 2147483647 h 1601"/>
                  <a:gd name="T10" fmla="*/ 2147483647 w 1803"/>
                  <a:gd name="T11" fmla="*/ 2147483647 h 1601"/>
                  <a:gd name="T12" fmla="*/ 0 w 1803"/>
                  <a:gd name="T13" fmla="*/ 2147483647 h 1601"/>
                  <a:gd name="T14" fmla="*/ 0 w 1803"/>
                  <a:gd name="T15" fmla="*/ 2147483647 h 1601"/>
                  <a:gd name="T16" fmla="*/ 2147483647 w 1803"/>
                  <a:gd name="T17" fmla="*/ 2147483647 h 1601"/>
                  <a:gd name="T18" fmla="*/ 2147483647 w 1803"/>
                  <a:gd name="T19" fmla="*/ 2147483647 h 1601"/>
                  <a:gd name="T20" fmla="*/ 2147483647 w 1803"/>
                  <a:gd name="T21" fmla="*/ 2147483647 h 1601"/>
                  <a:gd name="T22" fmla="*/ 2147483647 w 1803"/>
                  <a:gd name="T23" fmla="*/ 2147483647 h 1601"/>
                  <a:gd name="T24" fmla="*/ 2147483647 w 1803"/>
                  <a:gd name="T25" fmla="*/ 2147483647 h 1601"/>
                  <a:gd name="T26" fmla="*/ 2147483647 w 1803"/>
                  <a:gd name="T27" fmla="*/ 2147483647 h 1601"/>
                  <a:gd name="T28" fmla="*/ 2147483647 w 1803"/>
                  <a:gd name="T29" fmla="*/ 2147483647 h 1601"/>
                  <a:gd name="T30" fmla="*/ 2147483647 w 1803"/>
                  <a:gd name="T31" fmla="*/ 2147483647 h 160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03" h="1601">
                    <a:moveTo>
                      <a:pt x="1801" y="482"/>
                    </a:moveTo>
                    <a:lnTo>
                      <a:pt x="1803" y="137"/>
                    </a:lnTo>
                    <a:lnTo>
                      <a:pt x="1803" y="2"/>
                    </a:lnTo>
                    <a:lnTo>
                      <a:pt x="33" y="0"/>
                    </a:lnTo>
                    <a:lnTo>
                      <a:pt x="33" y="321"/>
                    </a:lnTo>
                    <a:lnTo>
                      <a:pt x="33" y="1088"/>
                    </a:lnTo>
                    <a:lnTo>
                      <a:pt x="0" y="1319"/>
                    </a:lnTo>
                    <a:lnTo>
                      <a:pt x="0" y="1599"/>
                    </a:lnTo>
                    <a:lnTo>
                      <a:pt x="94" y="1601"/>
                    </a:lnTo>
                    <a:lnTo>
                      <a:pt x="474" y="1599"/>
                    </a:lnTo>
                    <a:lnTo>
                      <a:pt x="639" y="1599"/>
                    </a:lnTo>
                    <a:lnTo>
                      <a:pt x="639" y="1128"/>
                    </a:lnTo>
                    <a:lnTo>
                      <a:pt x="1317" y="1125"/>
                    </a:lnTo>
                    <a:lnTo>
                      <a:pt x="1795" y="804"/>
                    </a:lnTo>
                    <a:lnTo>
                      <a:pt x="1795" y="482"/>
                    </a:lnTo>
                    <a:lnTo>
                      <a:pt x="1801" y="482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35">
                <a:extLst>
                  <a:ext uri="{FF2B5EF4-FFF2-40B4-BE49-F238E27FC236}">
                    <a16:creationId xmlns:a16="http://schemas.microsoft.com/office/drawing/2014/main" id="{CAE8F662-AA8C-E555-728C-2DA7D194A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056" y="758824"/>
                <a:ext cx="852487" cy="806450"/>
              </a:xfrm>
              <a:custGeom>
                <a:avLst/>
                <a:gdLst>
                  <a:gd name="T0" fmla="*/ 2147483647 w 1611"/>
                  <a:gd name="T1" fmla="*/ 2147483647 h 1525"/>
                  <a:gd name="T2" fmla="*/ 2147483647 w 1611"/>
                  <a:gd name="T3" fmla="*/ 2147483647 h 1525"/>
                  <a:gd name="T4" fmla="*/ 2147483647 w 1611"/>
                  <a:gd name="T5" fmla="*/ 2147483647 h 1525"/>
                  <a:gd name="T6" fmla="*/ 2147483647 w 1611"/>
                  <a:gd name="T7" fmla="*/ 147935188 h 1525"/>
                  <a:gd name="T8" fmla="*/ 2147483647 w 1611"/>
                  <a:gd name="T9" fmla="*/ 147935188 h 1525"/>
                  <a:gd name="T10" fmla="*/ 2147483647 w 1611"/>
                  <a:gd name="T11" fmla="*/ 0 h 1525"/>
                  <a:gd name="T12" fmla="*/ 0 w 1611"/>
                  <a:gd name="T13" fmla="*/ 0 h 1525"/>
                  <a:gd name="T14" fmla="*/ 2147483647 w 1611"/>
                  <a:gd name="T15" fmla="*/ 2147483647 h 1525"/>
                  <a:gd name="T16" fmla="*/ 2147483647 w 1611"/>
                  <a:gd name="T17" fmla="*/ 2147483647 h 1525"/>
                  <a:gd name="T18" fmla="*/ 2147483647 w 1611"/>
                  <a:gd name="T19" fmla="*/ 2147483647 h 1525"/>
                  <a:gd name="T20" fmla="*/ 2147483647 w 1611"/>
                  <a:gd name="T21" fmla="*/ 2147483647 h 1525"/>
                  <a:gd name="T22" fmla="*/ 2147483647 w 1611"/>
                  <a:gd name="T23" fmla="*/ 2147483647 h 1525"/>
                  <a:gd name="T24" fmla="*/ 2147483647 w 1611"/>
                  <a:gd name="T25" fmla="*/ 2147483647 h 1525"/>
                  <a:gd name="T26" fmla="*/ 2147483647 w 1611"/>
                  <a:gd name="T27" fmla="*/ 2147483647 h 1525"/>
                  <a:gd name="T28" fmla="*/ 2147483647 w 1611"/>
                  <a:gd name="T29" fmla="*/ 2147483647 h 1525"/>
                  <a:gd name="T30" fmla="*/ 2147483647 w 1611"/>
                  <a:gd name="T31" fmla="*/ 2147483647 h 15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11" h="1525">
                    <a:moveTo>
                      <a:pt x="1611" y="880"/>
                    </a:moveTo>
                    <a:lnTo>
                      <a:pt x="1610" y="243"/>
                    </a:lnTo>
                    <a:lnTo>
                      <a:pt x="974" y="244"/>
                    </a:lnTo>
                    <a:lnTo>
                      <a:pt x="650" y="1"/>
                    </a:lnTo>
                    <a:lnTo>
                      <a:pt x="282" y="1"/>
                    </a:lnTo>
                    <a:lnTo>
                      <a:pt x="182" y="0"/>
                    </a:lnTo>
                    <a:lnTo>
                      <a:pt x="0" y="0"/>
                    </a:lnTo>
                    <a:lnTo>
                      <a:pt x="147" y="402"/>
                    </a:lnTo>
                    <a:lnTo>
                      <a:pt x="90" y="631"/>
                    </a:lnTo>
                    <a:lnTo>
                      <a:pt x="102" y="807"/>
                    </a:lnTo>
                    <a:lnTo>
                      <a:pt x="662" y="786"/>
                    </a:lnTo>
                    <a:lnTo>
                      <a:pt x="1080" y="1465"/>
                    </a:lnTo>
                    <a:lnTo>
                      <a:pt x="1214" y="1525"/>
                    </a:lnTo>
                    <a:lnTo>
                      <a:pt x="1589" y="1524"/>
                    </a:lnTo>
                    <a:lnTo>
                      <a:pt x="1604" y="1509"/>
                    </a:lnTo>
                    <a:lnTo>
                      <a:pt x="1611" y="880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36">
                <a:extLst>
                  <a:ext uri="{FF2B5EF4-FFF2-40B4-BE49-F238E27FC236}">
                    <a16:creationId xmlns:a16="http://schemas.microsoft.com/office/drawing/2014/main" id="{05F74BC0-ECA4-BB2E-5B97-E782B7E7F2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350" y="719137"/>
                <a:ext cx="1109662" cy="477838"/>
              </a:xfrm>
              <a:custGeom>
                <a:avLst/>
                <a:gdLst>
                  <a:gd name="T0" fmla="*/ 2147483647 w 2097"/>
                  <a:gd name="T1" fmla="*/ 2147483647 h 903"/>
                  <a:gd name="T2" fmla="*/ 2147483647 w 2097"/>
                  <a:gd name="T3" fmla="*/ 2147483647 h 903"/>
                  <a:gd name="T4" fmla="*/ 2147483647 w 2097"/>
                  <a:gd name="T5" fmla="*/ 2147483647 h 903"/>
                  <a:gd name="T6" fmla="*/ 2147483647 w 2097"/>
                  <a:gd name="T7" fmla="*/ 2147483647 h 903"/>
                  <a:gd name="T8" fmla="*/ 2147483647 w 2097"/>
                  <a:gd name="T9" fmla="*/ 2147483647 h 903"/>
                  <a:gd name="T10" fmla="*/ 2147483647 w 2097"/>
                  <a:gd name="T11" fmla="*/ 2147483647 h 903"/>
                  <a:gd name="T12" fmla="*/ 0 w 2097"/>
                  <a:gd name="T13" fmla="*/ 2147483647 h 903"/>
                  <a:gd name="T14" fmla="*/ 0 w 2097"/>
                  <a:gd name="T15" fmla="*/ 2147483647 h 903"/>
                  <a:gd name="T16" fmla="*/ 296258058 w 2097"/>
                  <a:gd name="T17" fmla="*/ 2147483647 h 903"/>
                  <a:gd name="T18" fmla="*/ 740925074 w 2097"/>
                  <a:gd name="T19" fmla="*/ 2147483647 h 903"/>
                  <a:gd name="T20" fmla="*/ 2147483647 w 2097"/>
                  <a:gd name="T21" fmla="*/ 2147483647 h 903"/>
                  <a:gd name="T22" fmla="*/ 2147483647 w 2097"/>
                  <a:gd name="T23" fmla="*/ 2147483647 h 903"/>
                  <a:gd name="T24" fmla="*/ 2147483647 w 2097"/>
                  <a:gd name="T25" fmla="*/ 2147483647 h 903"/>
                  <a:gd name="T26" fmla="*/ 2147483647 w 2097"/>
                  <a:gd name="T27" fmla="*/ 2147483647 h 903"/>
                  <a:gd name="T28" fmla="*/ 2147483647 w 2097"/>
                  <a:gd name="T29" fmla="*/ 2147483647 h 903"/>
                  <a:gd name="T30" fmla="*/ 2147483647 w 2097"/>
                  <a:gd name="T31" fmla="*/ 0 h 903"/>
                  <a:gd name="T32" fmla="*/ 2147483647 w 2097"/>
                  <a:gd name="T33" fmla="*/ 148129251 h 903"/>
                  <a:gd name="T34" fmla="*/ 2147483647 w 2097"/>
                  <a:gd name="T35" fmla="*/ 2147483647 h 903"/>
                  <a:gd name="T36" fmla="*/ 2147483647 w 2097"/>
                  <a:gd name="T37" fmla="*/ 2147483647 h 90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7" h="903">
                    <a:moveTo>
                      <a:pt x="1950" y="81"/>
                    </a:moveTo>
                    <a:lnTo>
                      <a:pt x="2097" y="483"/>
                    </a:lnTo>
                    <a:lnTo>
                      <a:pt x="2040" y="712"/>
                    </a:lnTo>
                    <a:lnTo>
                      <a:pt x="2052" y="888"/>
                    </a:lnTo>
                    <a:lnTo>
                      <a:pt x="1094" y="903"/>
                    </a:lnTo>
                    <a:lnTo>
                      <a:pt x="566" y="720"/>
                    </a:lnTo>
                    <a:lnTo>
                      <a:pt x="0" y="721"/>
                    </a:lnTo>
                    <a:lnTo>
                      <a:pt x="0" y="712"/>
                    </a:lnTo>
                    <a:lnTo>
                      <a:pt x="2" y="684"/>
                    </a:lnTo>
                    <a:lnTo>
                      <a:pt x="5" y="522"/>
                    </a:lnTo>
                    <a:lnTo>
                      <a:pt x="144" y="523"/>
                    </a:lnTo>
                    <a:lnTo>
                      <a:pt x="287" y="483"/>
                    </a:lnTo>
                    <a:lnTo>
                      <a:pt x="288" y="459"/>
                    </a:lnTo>
                    <a:lnTo>
                      <a:pt x="335" y="427"/>
                    </a:lnTo>
                    <a:lnTo>
                      <a:pt x="449" y="253"/>
                    </a:lnTo>
                    <a:lnTo>
                      <a:pt x="540" y="0"/>
                    </a:lnTo>
                    <a:lnTo>
                      <a:pt x="1299" y="1"/>
                    </a:lnTo>
                    <a:lnTo>
                      <a:pt x="1299" y="82"/>
                    </a:lnTo>
                    <a:lnTo>
                      <a:pt x="1950" y="81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37">
                <a:extLst>
                  <a:ext uri="{FF2B5EF4-FFF2-40B4-BE49-F238E27FC236}">
                    <a16:creationId xmlns:a16="http://schemas.microsoft.com/office/drawing/2014/main" id="{D6CF8C71-12AF-C29B-76BB-CA61E7FFD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265" y="1086134"/>
                <a:ext cx="1674812" cy="806453"/>
              </a:xfrm>
              <a:custGeom>
                <a:avLst/>
                <a:gdLst>
                  <a:gd name="T0" fmla="*/ 2147483647 w 3164"/>
                  <a:gd name="T1" fmla="*/ 2147483647 h 1525"/>
                  <a:gd name="T2" fmla="*/ 2147483647 w 3164"/>
                  <a:gd name="T3" fmla="*/ 2147483647 h 1525"/>
                  <a:gd name="T4" fmla="*/ 2147483647 w 3164"/>
                  <a:gd name="T5" fmla="*/ 2147483647 h 1525"/>
                  <a:gd name="T6" fmla="*/ 2147483647 w 3164"/>
                  <a:gd name="T7" fmla="*/ 0 h 1525"/>
                  <a:gd name="T8" fmla="*/ 0 w 3164"/>
                  <a:gd name="T9" fmla="*/ 147935188 h 1525"/>
                  <a:gd name="T10" fmla="*/ 889896852 w 3164"/>
                  <a:gd name="T11" fmla="*/ 2147483647 h 1525"/>
                  <a:gd name="T12" fmla="*/ 741673873 w 3164"/>
                  <a:gd name="T13" fmla="*/ 2147483647 h 1525"/>
                  <a:gd name="T14" fmla="*/ 1334845279 w 3164"/>
                  <a:gd name="T15" fmla="*/ 2147483647 h 1525"/>
                  <a:gd name="T16" fmla="*/ 2147483647 w 3164"/>
                  <a:gd name="T17" fmla="*/ 2147483647 h 1525"/>
                  <a:gd name="T18" fmla="*/ 2147483647 w 3164"/>
                  <a:gd name="T19" fmla="*/ 2147483647 h 1525"/>
                  <a:gd name="T20" fmla="*/ 2147483647 w 3164"/>
                  <a:gd name="T21" fmla="*/ 2147483647 h 1525"/>
                  <a:gd name="T22" fmla="*/ 2147483647 w 3164"/>
                  <a:gd name="T23" fmla="*/ 2147483647 h 1525"/>
                  <a:gd name="T24" fmla="*/ 2147483647 w 3164"/>
                  <a:gd name="T25" fmla="*/ 2147483647 h 1525"/>
                  <a:gd name="T26" fmla="*/ 2147483647 w 3164"/>
                  <a:gd name="T27" fmla="*/ 2147483647 h 1525"/>
                  <a:gd name="T28" fmla="*/ 2147483647 w 3164"/>
                  <a:gd name="T29" fmla="*/ 2147483647 h 1525"/>
                  <a:gd name="T30" fmla="*/ 2147483647 w 3164"/>
                  <a:gd name="T31" fmla="*/ 2147483647 h 1525"/>
                  <a:gd name="T32" fmla="*/ 2147483647 w 3164"/>
                  <a:gd name="T33" fmla="*/ 2147483647 h 1525"/>
                  <a:gd name="T34" fmla="*/ 2147483647 w 3164"/>
                  <a:gd name="T35" fmla="*/ 2147483647 h 1525"/>
                  <a:gd name="T36" fmla="*/ 2147483647 w 3164"/>
                  <a:gd name="T37" fmla="*/ 2147483647 h 15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64" h="1525">
                    <a:moveTo>
                      <a:pt x="2612" y="147"/>
                    </a:moveTo>
                    <a:lnTo>
                      <a:pt x="2052" y="168"/>
                    </a:lnTo>
                    <a:lnTo>
                      <a:pt x="1094" y="183"/>
                    </a:lnTo>
                    <a:lnTo>
                      <a:pt x="566" y="0"/>
                    </a:lnTo>
                    <a:lnTo>
                      <a:pt x="0" y="1"/>
                    </a:lnTo>
                    <a:lnTo>
                      <a:pt x="6" y="400"/>
                    </a:lnTo>
                    <a:lnTo>
                      <a:pt x="5" y="1042"/>
                    </a:lnTo>
                    <a:lnTo>
                      <a:pt x="9" y="1525"/>
                    </a:lnTo>
                    <a:lnTo>
                      <a:pt x="144" y="1525"/>
                    </a:lnTo>
                    <a:lnTo>
                      <a:pt x="524" y="1525"/>
                    </a:lnTo>
                    <a:lnTo>
                      <a:pt x="653" y="1525"/>
                    </a:lnTo>
                    <a:lnTo>
                      <a:pt x="653" y="1204"/>
                    </a:lnTo>
                    <a:lnTo>
                      <a:pt x="2423" y="1206"/>
                    </a:lnTo>
                    <a:lnTo>
                      <a:pt x="2423" y="1341"/>
                    </a:lnTo>
                    <a:lnTo>
                      <a:pt x="2828" y="1116"/>
                    </a:lnTo>
                    <a:lnTo>
                      <a:pt x="3162" y="1159"/>
                    </a:lnTo>
                    <a:lnTo>
                      <a:pt x="3164" y="886"/>
                    </a:lnTo>
                    <a:lnTo>
                      <a:pt x="3030" y="826"/>
                    </a:lnTo>
                    <a:lnTo>
                      <a:pt x="2612" y="147"/>
                    </a:lnTo>
                    <a:close/>
                  </a:path>
                </a:pathLst>
              </a:custGeom>
              <a:solidFill>
                <a:srgbClr val="66FF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E2E55272-18FB-6993-8A2B-EF6C34DDD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8195" y="926582"/>
                <a:ext cx="532175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Harding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40.3%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B4363183-75BB-DB31-1EC8-C323908CA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96" y="1158100"/>
                <a:ext cx="633805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McKinley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54.3%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CBCB0100-FE7D-F6AC-2347-041C38AFD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902" y="3844357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Grant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32.1%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CFBF3A24-28B7-8994-0C46-3EF7C646D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57" y="5048148"/>
                <a:ext cx="434896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Hidalgo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44.1%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4F104AD5-CE28-59C5-C53E-D49A22414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346" y="4042515"/>
                <a:ext cx="365292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Otero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59.8%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6E68C463-B6CF-964A-3787-103015ECB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920" y="2756921"/>
                <a:ext cx="558890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Roosevelt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50.2%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39D39A1E-0EC1-093A-8ECA-53C373482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2365" y="3289367"/>
                <a:ext cx="507611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Chaves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48.4%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647F5E5E-0316-318D-E29C-958687FD3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7783" y="1848833"/>
                <a:ext cx="605430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Guadalupe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73.3%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77BDE4D-76CF-E825-422B-EA3359610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2140" y="2223327"/>
                <a:ext cx="330046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Curry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58.2%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B3844926-A567-DDF7-7A97-F1901E480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5003" y="1718088"/>
                <a:ext cx="365365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Quay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50.5%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EC8492CD-BF28-69EE-5AAC-87A43E07B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0119" y="1690806"/>
                <a:ext cx="552218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Bernalillo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54.9%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6403ABE8-9805-F9D6-0665-992A709FF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25" y="2785729"/>
                <a:ext cx="384631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Catron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35.0%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73AFC354-8C34-F39C-7702-A35849E4D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238" y="1798622"/>
                <a:ext cx="436010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Cibola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46.3%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A8405142-DB19-478F-153D-C76C942D1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2009" y="232628"/>
                <a:ext cx="408360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Colfax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56.4%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AE44D3AB-E7A6-0B83-103D-AB42C1C7D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875" y="2418902"/>
                <a:ext cx="434968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 Baca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35.4%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FB0A5A71-D453-4870-7EBD-F04E748D5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7994" y="4313792"/>
                <a:ext cx="535265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Dona Ana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36.0%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1E9405E3-3797-96CB-BF40-CFBBBBE94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2736" y="4225401"/>
                <a:ext cx="386754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Eddy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52.0%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654BA96B-F9AF-659F-267D-2D6C5560C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1131" y="3782867"/>
                <a:ext cx="357716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22.9%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791289DA-EF71-FEF2-C41A-A44C52473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9004" y="2971259"/>
                <a:ext cx="414961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Lincoln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28.4%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971C29AC-7552-08BA-D9C4-DDC9EE021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7901" y="611957"/>
                <a:ext cx="489101" cy="296129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Los Alamos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71.7%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38B649CD-D59E-E2D1-C452-5FB0D1F40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5270" y="4492840"/>
                <a:ext cx="384716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Luna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43.6%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9D0CE3AC-1BBB-B18E-AF30-78051698E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6481" y="769378"/>
                <a:ext cx="330046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75.9%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62B7FE49-4E51-9E5E-823D-694D5F29A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2281" y="141141"/>
                <a:ext cx="644981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Rio Arriba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56.4%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E49D8929-4B00-A5A3-EA55-485C6E8D8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277" y="273991"/>
                <a:ext cx="614404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Juan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46.8%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FBA523A9-25BC-116A-264A-51566051A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3965" y="1277171"/>
                <a:ext cx="646292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 Miguel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44.5%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E56C2D6E-66D1-58CD-FD9F-1174A811E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9657" y="1170260"/>
                <a:ext cx="558422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Sandoval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56.5%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8422CE45-44B2-9A9B-1619-92CE6987A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638" y="1240159"/>
                <a:ext cx="327856" cy="504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Santa Fe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45.3%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AB16447B-836D-BBEF-C2C7-3CB6B6F66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8138" y="3561574"/>
                <a:ext cx="381630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Sierra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53.9%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87C97BC7-E19A-EC0D-EDD8-29D329A03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0783" y="2723593"/>
                <a:ext cx="458967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Socorro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49.8%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151D385B-90C9-D768-68C2-F23250A64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809" y="217236"/>
                <a:ext cx="384482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Taos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53.9%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BAD37427-7185-3088-210C-051695DB9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2916" y="2117737"/>
                <a:ext cx="476437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Torrance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42.3%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1794AE60-4A60-E19C-B19B-A4DEB7E9A1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2285" y="263841"/>
                <a:ext cx="330046" cy="33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Union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53.3%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C59F6329-8A26-3063-C05E-2A471E965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4323" y="2021579"/>
                <a:ext cx="463850" cy="33679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Autofit/>
              </a:bodyPr>
              <a:lstStyle/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Valencia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 fontAlgn="base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9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43.2%</a:t>
                </a:r>
                <a:endParaRPr lang="en-US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2" name="Text Box 2">
              <a:extLst>
                <a:ext uri="{FF2B5EF4-FFF2-40B4-BE49-F238E27FC236}">
                  <a16:creationId xmlns:a16="http://schemas.microsoft.com/office/drawing/2014/main" id="{6DF2CED1-DA3B-A769-A79A-A375FB4F2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7187" y="5189974"/>
              <a:ext cx="2596273" cy="548389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100" b="1" u="sng" dirty="0"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Percentage of Renter Affordability in New Mexico Counties</a:t>
              </a:r>
              <a:endParaRPr lang="en-US" sz="1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92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0E97-857D-7E47-94BB-1C845929567D}"/>
              </a:ext>
            </a:extLst>
          </p:cNvPr>
          <p:cNvSpPr/>
          <p:nvPr/>
        </p:nvSpPr>
        <p:spPr>
          <a:xfrm>
            <a:off x="0" y="0"/>
            <a:ext cx="12192000" cy="1560443"/>
          </a:xfrm>
          <a:prstGeom prst="rect">
            <a:avLst/>
          </a:prstGeom>
          <a:solidFill>
            <a:srgbClr val="019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F2071-E47B-B640-A561-EB8F19D6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7565"/>
            <a:ext cx="9144000" cy="7653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Renters - Evictions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B4CF2-B125-8541-990E-D93717E7E822}"/>
              </a:ext>
            </a:extLst>
          </p:cNvPr>
          <p:cNvSpPr/>
          <p:nvPr/>
        </p:nvSpPr>
        <p:spPr>
          <a:xfrm>
            <a:off x="0" y="6658975"/>
            <a:ext cx="12192000" cy="199025"/>
          </a:xfrm>
          <a:prstGeom prst="rect">
            <a:avLst/>
          </a:prstGeom>
          <a:solidFill>
            <a:srgbClr val="FD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6666A2-C4D4-45E0-AF2D-D46966C43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9013" y="1780298"/>
            <a:ext cx="5206861" cy="45987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Eviction case numbers in this figure are from the New Mexico Eviction Prevention &amp; Diversion Program.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New program administered by the New Mexico State Courts starting in February 2022.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Program went in effect statewide in July 2022.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Eviction case rates are likely higher than the last few years, given that most pandemic-era eviction protection measures have now expired.</a:t>
            </a:r>
            <a:endParaRPr lang="en-US" b="0" i="0" u="none" strike="noStrike" baseline="0" dirty="0">
              <a:solidFill>
                <a:srgbClr val="333333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FBA442F-BA00-45DA-BEA7-DDF0935F0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8" y="5820380"/>
            <a:ext cx="799939" cy="667198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723DFAC-DC2D-03E1-3802-FF5D8B5FD3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5018915"/>
              </p:ext>
            </p:extLst>
          </p:nvPr>
        </p:nvGraphicFramePr>
        <p:xfrm>
          <a:off x="6186127" y="1958008"/>
          <a:ext cx="5895975" cy="450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Box 2">
            <a:extLst>
              <a:ext uri="{FF2B5EF4-FFF2-40B4-BE49-F238E27FC236}">
                <a16:creationId xmlns:a16="http://schemas.microsoft.com/office/drawing/2014/main" id="{2BE50940-9D3D-C5EC-26C1-DAD1111F8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082" y="1611673"/>
            <a:ext cx="2826065" cy="29510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 of Eviction Cases in New Mexico, 2022</a:t>
            </a:r>
            <a:endParaRPr lang="en-US" sz="12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4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F0EA00"/>
      </a:accent1>
      <a:accent2>
        <a:srgbClr val="0CB9C6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2268</Words>
  <Application>Microsoft Office PowerPoint</Application>
  <PresentationFormat>Widescreen</PresentationFormat>
  <Paragraphs>577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2023 New Mexico Affordable Housing Needs Assessment  </vt:lpstr>
      <vt:lpstr>Overview of the Statewide Housing Needs Assessment</vt:lpstr>
      <vt:lpstr>Homelessness</vt:lpstr>
      <vt:lpstr>Homelessness</vt:lpstr>
      <vt:lpstr>Sheltered Homelessness in New Mexico January – May 2022</vt:lpstr>
      <vt:lpstr>Special Needs – Senior Households</vt:lpstr>
      <vt:lpstr>Special Needs – Disabled Households</vt:lpstr>
      <vt:lpstr>Renters - Affordability</vt:lpstr>
      <vt:lpstr>Renters - Evictions</vt:lpstr>
      <vt:lpstr>First-time Homebuyers – Home Prices and Building</vt:lpstr>
      <vt:lpstr>First-time Homebuyers - Affordability</vt:lpstr>
      <vt:lpstr>Homeowners - Affordability</vt:lpstr>
      <vt:lpstr>Homeowners – Age of Housing</vt:lpstr>
      <vt:lpstr>Homeowners – Manufactured Housing</vt:lpstr>
      <vt:lpstr>Conclusion - Recap</vt:lpstr>
      <vt:lpstr>Conclusion – MFA Program &amp; Results (2022)</vt:lpstr>
      <vt:lpstr>We’d be happy to answer any questions now. 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Carmona</dc:creator>
  <cp:lastModifiedBy>Justin Carmona</cp:lastModifiedBy>
  <cp:revision>47</cp:revision>
  <dcterms:created xsi:type="dcterms:W3CDTF">2023-05-08T21:23:39Z</dcterms:created>
  <dcterms:modified xsi:type="dcterms:W3CDTF">2023-06-27T21:33:35Z</dcterms:modified>
</cp:coreProperties>
</file>