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1" d="100"/>
          <a:sy n="111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A4F1BC-4AAC-4673-8B28-660B18A51395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EB206E-9044-4288-831D-72642B57034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97916-EA29-4718-A3CC-8567B28B404B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A3D03-733C-40A0-B9A8-AC6CFC756557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59D717-B167-4333-8044-9472F3454311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DC7F1DE-79D0-451A-B970-C201A2A419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C0D0760-C4E1-44D2-BDD3-C005A8CCC691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F461C74-5B89-4058-B558-E2D7F87952A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F08CDA6-7791-44EE-A338-CCBDC308432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9A00D48-7CD6-45DF-85A9-58D1CA75A48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0B60909-C011-4C3D-8A98-B6C962916DA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 unknown"/>
  <p:tag name="AS_RELEASE_DATE" val="2024.07.31"/>
  <p:tag name="AS_TITLE" val="Aspose.Slides for Java"/>
  <p:tag name="AS_VERSION" val="2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Sonja Unrau</cp:lastModifiedBy>
  <cp:revision>1</cp:revision>
  <cp:lastPrinted>2026-06-09T11:33:16Z</cp:lastPrinted>
  <dcterms:created xsi:type="dcterms:W3CDTF">2026-06-09T15:33:16Z</dcterms:created>
  <dcterms:modified xsi:type="dcterms:W3CDTF">2026-06-09T21:11:42Z</dcterms:modified>
</cp:coreProperties>
</file>